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8" r:id="rId2"/>
    <p:sldId id="380" r:id="rId3"/>
    <p:sldId id="496" r:id="rId4"/>
    <p:sldId id="475" r:id="rId5"/>
    <p:sldId id="476" r:id="rId6"/>
    <p:sldId id="477" r:id="rId7"/>
    <p:sldId id="479" r:id="rId8"/>
    <p:sldId id="480" r:id="rId9"/>
    <p:sldId id="497" r:id="rId10"/>
    <p:sldId id="488" r:id="rId11"/>
    <p:sldId id="499" r:id="rId12"/>
    <p:sldId id="491" r:id="rId13"/>
    <p:sldId id="489" r:id="rId14"/>
    <p:sldId id="498" r:id="rId15"/>
    <p:sldId id="324" r:id="rId16"/>
    <p:sldId id="500" r:id="rId17"/>
    <p:sldId id="482" r:id="rId18"/>
    <p:sldId id="492" r:id="rId19"/>
    <p:sldId id="501" r:id="rId20"/>
    <p:sldId id="502" r:id="rId21"/>
    <p:sldId id="503" r:id="rId22"/>
    <p:sldId id="483" r:id="rId23"/>
    <p:sldId id="506" r:id="rId24"/>
    <p:sldId id="507" r:id="rId25"/>
    <p:sldId id="429" r:id="rId26"/>
    <p:sldId id="473" r:id="rId27"/>
  </p:sldIdLst>
  <p:sldSz cx="9144000" cy="6858000" type="screen4x3"/>
  <p:notesSz cx="6858000" cy="9144000"/>
  <p:defaultTextStyle>
    <a:defPPr>
      <a:defRPr lang="he-IL"/>
    </a:defPPr>
    <a:lvl1pPr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asar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66"/>
    <a:srgbClr val="FFE885"/>
    <a:srgbClr val="FFE36D"/>
    <a:srgbClr val="74BE99"/>
    <a:srgbClr val="FF6600"/>
    <a:srgbClr val="009999"/>
    <a:srgbClr val="00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54" autoAdjust="0"/>
    <p:restoredTop sz="94699" autoAdjust="0"/>
  </p:normalViewPr>
  <p:slideViewPr>
    <p:cSldViewPr>
      <p:cViewPr varScale="1">
        <p:scale>
          <a:sx n="105" d="100"/>
          <a:sy n="105" d="100"/>
        </p:scale>
        <p:origin x="13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anose="02020603050405020304" pitchFamily="18" charset="0"/>
              </a:defRPr>
            </a:lvl1pPr>
          </a:lstStyle>
          <a:p>
            <a:fld id="{CCD48939-E58D-4E38-BBD2-F5C34006A56A}" type="slidenum">
              <a:rPr lang="he-IL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922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anose="02020603050405020304" pitchFamily="18" charset="0"/>
              </a:defRPr>
            </a:lvl1pPr>
          </a:lstStyle>
          <a:p>
            <a:fld id="{7746F0C5-BB31-4EAA-8900-17F6F7D8546B}" type="slidenum">
              <a:rPr lang="he-IL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000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759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BC97C-3FEB-4470-BED4-727E32ED4859}" type="slidenum">
              <a:rPr lang="he-IL" altLang="en-US"/>
              <a:pPr/>
              <a:t>15</a:t>
            </a:fld>
            <a:endParaRPr lang="en-US" alt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00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49325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defTabSz="949325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defTabSz="949325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defTabSz="949325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defTabSz="949325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49325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49325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49325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49325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F5597E15-DB3B-4F67-8B42-C9F0A0D34FFF}" type="slidenum">
              <a:rPr lang="he-IL" altLang="en-US" sz="1100"/>
              <a:pPr algn="l">
                <a:spcBef>
                  <a:spcPct val="0"/>
                </a:spcBef>
              </a:pPr>
              <a:t>16</a:t>
            </a:fld>
            <a:endParaRPr lang="en-US" altLang="en-US" sz="11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e-IL" altLang="en-US"/>
              <a:t>תרשים זרימה !!!</a:t>
            </a:r>
          </a:p>
          <a:p>
            <a:pPr eaLnBrk="1" hangingPunct="1"/>
            <a:endParaRPr lang="he-IL" altLang="en-US"/>
          </a:p>
          <a:p>
            <a:pPr eaLnBrk="1" hangingPunct="1"/>
            <a:r>
              <a:rPr lang="he-IL" altLang="en-US"/>
              <a:t> "מתכון" לפתירת בעיה (של עיבוד נתונים)</a:t>
            </a:r>
          </a:p>
          <a:p>
            <a:pPr eaLnBrk="1" hangingPunct="1"/>
            <a:r>
              <a:rPr lang="he-IL" altLang="en-US"/>
              <a:t>קבוצת הנחיות לביצוע משימה מסוימת</a:t>
            </a:r>
          </a:p>
          <a:p>
            <a:pPr eaLnBrk="1" hangingPunct="1"/>
            <a:endParaRPr lang="he-IL" altLang="en-US"/>
          </a:p>
          <a:p>
            <a:pPr eaLnBrk="1" hangingPunct="1"/>
            <a:r>
              <a:rPr lang="he-IL" altLang="en-US"/>
              <a:t>המחשב אמור </a:t>
            </a:r>
            <a:r>
              <a:rPr lang="he-IL" altLang="en-US">
                <a:solidFill>
                  <a:schemeClr val="hlin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לפתור</a:t>
            </a:r>
            <a:r>
              <a:rPr lang="he-IL" altLang="en-US"/>
              <a:t> את הבעיה על סמך האלגוריתם</a:t>
            </a:r>
          </a:p>
          <a:p>
            <a:pPr eaLnBrk="1" hangingPunct="1"/>
            <a:endParaRPr lang="he-IL" altLang="en-US"/>
          </a:p>
          <a:p>
            <a:pPr eaLnBrk="1" hangingPunct="1"/>
            <a:r>
              <a:rPr lang="he-IL" altLang="en-US"/>
              <a:t>כיצד לתאר אלגוריתם:</a:t>
            </a:r>
          </a:p>
          <a:p>
            <a:pPr eaLnBrk="1" hangingPunct="1"/>
            <a:r>
              <a:rPr lang="he-IL" altLang="en-US"/>
              <a:t>	אנגלית/עברית</a:t>
            </a:r>
          </a:p>
          <a:p>
            <a:pPr eaLnBrk="1" hangingPunct="1"/>
            <a:r>
              <a:rPr lang="he-IL" altLang="en-US"/>
              <a:t>	תרשים</a:t>
            </a:r>
          </a:p>
          <a:p>
            <a:pPr eaLnBrk="1" hangingPunct="1"/>
            <a:r>
              <a:rPr lang="he-IL" altLang="en-US"/>
              <a:t>	כל שפה ומבנה שיאפשר לדייק – להתבטא חד משמעית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06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49325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defTabSz="949325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defTabSz="949325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defTabSz="949325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defTabSz="949325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49325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49325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49325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49325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FCE12CEA-9F0C-4D2C-9BCE-DEE841CCC472}" type="slidenum">
              <a:rPr lang="he-IL" altLang="en-US" sz="1100"/>
              <a:pPr algn="l">
                <a:spcBef>
                  <a:spcPct val="0"/>
                </a:spcBef>
              </a:pPr>
              <a:t>25</a:t>
            </a:fld>
            <a:endParaRPr lang="en-US" altLang="en-US" sz="11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258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4100" name="Rectangle 4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" name="Rectangle 5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2" name="Rectangle 6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0" y="1371600"/>
            <a:ext cx="8405813" cy="1246188"/>
            <a:chOff x="0" y="864"/>
            <a:chExt cx="5295" cy="785"/>
          </a:xfrm>
        </p:grpSpPr>
        <p:sp>
          <p:nvSpPr>
            <p:cNvPr id="4104" name="Freeform 8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6" name="Group 10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4107" name="Oval 11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Oval 13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Oval 15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Oval 17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Oval 18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16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828800" y="2133600"/>
            <a:ext cx="7315200" cy="16002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he-IL" altLang="en-US" noProof="0"/>
              <a:t>לחץ כדי לערוך סגנון כותרת של תבנית בסיס</a:t>
            </a:r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e-IL" altLang="en-US" noProof="0"/>
              <a:t>לחץ כדי לערוך סגנון כותרת משנה של תבנית בסיס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4B7A2E-7B4A-477C-8DF0-BA2301D7DFAB}" type="datetime1">
              <a:rPr lang="en-US" altLang="en-US"/>
              <a:pPr/>
              <a:t>3/20/2023</a:t>
            </a:fld>
            <a:endParaRPr lang="en-US" altLang="en-US"/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2523BF-B158-4E47-B9B0-0215226673C9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3BA32-2E02-4776-A1DD-EBA4A8C28DAF}" type="datetime1">
              <a:rPr lang="en-US" altLang="en-US"/>
              <a:pPr/>
              <a:t>3/20/2023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38311-C785-4418-9BFE-18B27F8D699E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84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525" y="457200"/>
            <a:ext cx="205898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2932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1D5DC8-A469-4A3F-8EF7-CA715C253E39}" type="datetime1">
              <a:rPr lang="en-US" altLang="en-US"/>
              <a:pPr/>
              <a:t>3/20/2023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A04BB-3543-4436-AAAF-6A491901D97D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98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24282E-FAEA-4061-9F87-79E18D8DC286}" type="datetime1">
              <a:rPr lang="en-US" altLang="en-US"/>
              <a:pPr/>
              <a:t>3/20/2023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C1FCFB-FB6F-411D-9863-1CD8DCEBD356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83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9BE19-628D-42ED-9A1C-6104D3E7C954}" type="datetime11">
              <a:rPr lang="en-US"/>
              <a:pPr>
                <a:defRPr/>
              </a:pPr>
              <a:t>16:11:06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A7CBC-CFA1-4F23-8132-9731E22B6F7B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639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914900" y="2819400"/>
            <a:ext cx="3467100" cy="1600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914900" y="4572000"/>
            <a:ext cx="3467100" cy="1600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307E3-E07C-4348-9624-53C7648094D4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6400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כותרת, פריט אוסף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אוסף תמונות 3"/>
          <p:cNvSpPr>
            <a:spLocks noGrp="1"/>
          </p:cNvSpPr>
          <p:nvPr>
            <p:ph type="clipArt"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endParaRPr lang="he-IL" noProof="0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F2E27-951A-428C-9290-9D3FA129BA92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531845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כותרת, טקסט ופריט אוסף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אוסף תמונות 2"/>
          <p:cNvSpPr>
            <a:spLocks noGrp="1"/>
          </p:cNvSpPr>
          <p:nvPr>
            <p:ph type="clipArt"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1A2B6-2B19-4D27-8F71-896EFC0EE237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029488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AAB11-91ED-42C9-85D3-4CA110106C4F}" type="datetime1">
              <a:rPr lang="en-US" altLang="en-US"/>
              <a:pPr/>
              <a:t>3/20/2023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65A4-9896-4A2E-BD1F-79C08D2F8EB6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59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46CF5-4429-4B67-8A3A-179C108A6CF0}" type="datetime1">
              <a:rPr lang="en-US" altLang="en-US"/>
              <a:pPr/>
              <a:t>3/20/2023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5BC90-83D7-4971-97DC-A9D861F070D0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34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2D82DF-130D-4BDC-ADC1-DF98AE2F2219}" type="datetime1">
              <a:rPr lang="en-US" altLang="en-US"/>
              <a:pPr/>
              <a:t>3/20/2023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8FEAC-DA70-410E-A351-1EA4F5F6D752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8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E331E9-E28C-404A-BF82-F3FA47153BB3}" type="datetime1">
              <a:rPr lang="en-US" altLang="en-US"/>
              <a:pPr/>
              <a:t>3/20/2023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C6FC1-3F50-4B09-AFA1-03596F01934A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6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921ED-36EA-4FDD-9047-F34A034B3091}" type="datetime1">
              <a:rPr lang="en-US" altLang="en-US"/>
              <a:pPr/>
              <a:t>3/20/2023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EE1A5-196E-48E3-988F-AD98505E4D72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10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10D27-C299-4191-8EF9-4942035C9590}" type="datetime1">
              <a:rPr lang="en-US" altLang="en-US"/>
              <a:pPr/>
              <a:t>3/20/2023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B6277-98E5-412D-B60D-E0B53C3477D8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91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18766D-8C6E-4184-B216-49DE4BBB3616}" type="datetime1">
              <a:rPr lang="en-US" altLang="en-US"/>
              <a:pPr/>
              <a:t>3/20/2023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0DC2E-79D7-4070-856F-5EAE94EE64BE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89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FEA69-8B5F-43C1-96EB-3D78772E4FB9}" type="datetime1">
              <a:rPr lang="en-US" altLang="en-US"/>
              <a:pPr/>
              <a:t>3/20/2023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BCB26-7993-42E5-AB6F-1CF320234720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8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23813" y="-141288"/>
            <a:ext cx="9167813" cy="6999288"/>
            <a:chOff x="-15" y="-89"/>
            <a:chExt cx="5775" cy="4409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8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7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3078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>
                  <a:gd name="T0" fmla="*/ 1059 w 1059"/>
                  <a:gd name="T1" fmla="*/ 0 h 172"/>
                  <a:gd name="T2" fmla="*/ 147 w 1059"/>
                  <a:gd name="T3" fmla="*/ 144 h 172"/>
                  <a:gd name="T4" fmla="*/ 177 w 1059"/>
                  <a:gd name="T5" fmla="*/ 171 h 172"/>
                  <a:gd name="T6" fmla="*/ 1059 w 1059"/>
                  <a:gd name="T7" fmla="*/ 24 h 172"/>
                  <a:gd name="T8" fmla="*/ 1059 w 1059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>
                  <a:gd name="T0" fmla="*/ 0 w 4122"/>
                  <a:gd name="T1" fmla="*/ 204 h 630"/>
                  <a:gd name="T2" fmla="*/ 3544 w 4122"/>
                  <a:gd name="T3" fmla="*/ 348 h 630"/>
                  <a:gd name="T4" fmla="*/ 3680 w 4122"/>
                  <a:gd name="T5" fmla="*/ 630 h 630"/>
                  <a:gd name="T6" fmla="*/ 3616 w 4122"/>
                  <a:gd name="T7" fmla="*/ 624 h 630"/>
                  <a:gd name="T8" fmla="*/ 3534 w 4122"/>
                  <a:gd name="T9" fmla="*/ 368 h 630"/>
                  <a:gd name="T10" fmla="*/ 17 w 4122"/>
                  <a:gd name="T11" fmla="*/ 231 h 630"/>
                  <a:gd name="T12" fmla="*/ 0 w 4122"/>
                  <a:gd name="T13" fmla="*/ 204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80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3081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7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8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9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090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+mn-lt"/>
              </a:defRPr>
            </a:lvl1pPr>
          </a:lstStyle>
          <a:p>
            <a:fld id="{00F5B656-C5C1-42B3-BD5D-11FFEF3A579E}" type="datetime1">
              <a:rPr lang="en-US" altLang="en-US"/>
              <a:pPr/>
              <a:t>3/20/2023</a:t>
            </a:fld>
            <a:endParaRPr lang="en-US" altLang="en-US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+mn-lt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+mn-lt"/>
                <a:cs typeface="+mn-cs"/>
              </a:defRPr>
            </a:lvl1pPr>
          </a:lstStyle>
          <a:p>
            <a:fld id="{9ADB6865-4A85-4F1C-BA49-E212BCCC0B12}" type="slidenum">
              <a:rPr lang="he-IL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Blip>
          <a:blip r:embed="rId1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06588" y="1844675"/>
            <a:ext cx="7129462" cy="3744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549275"/>
            <a:ext cx="6300192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he-IL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מגמת מדעי המחשב</a:t>
            </a:r>
            <a:br>
              <a:rPr lang="he-IL" altLang="en-US" sz="2400" b="1" dirty="0">
                <a:latin typeface="Arial" panose="020B0604020202020204" pitchFamily="34" charset="0"/>
              </a:rPr>
            </a:br>
            <a:r>
              <a:rPr lang="he-IL" altLang="en-US" sz="2400" b="1" dirty="0">
                <a:latin typeface="Arial" panose="020B0604020202020204" pitchFamily="34" charset="0"/>
              </a:rPr>
              <a:t>התיכון ליד האוניברסיטה - ירושלים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55650" y="5734050"/>
            <a:ext cx="828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he-IL" alt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מדעי המחשב לבוגרי כיתות ט</a:t>
            </a:r>
            <a:r>
              <a:rPr lang="en-US" alt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6840760" cy="34431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1773238"/>
            <a:ext cx="8175823" cy="41148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he-IL" altLang="en-US" sz="2800" dirty="0">
                <a:cs typeface="Narkisim" panose="020E0502050101010101" pitchFamily="34" charset="-79"/>
              </a:rPr>
              <a:t>לסקרנים ובעלי הישגים טובים בלימודים</a:t>
            </a:r>
          </a:p>
          <a:p>
            <a:r>
              <a:rPr lang="he-IL" altLang="en-US" sz="2800" dirty="0">
                <a:cs typeface="Narkisim" panose="020E0502050101010101" pitchFamily="34" charset="-79"/>
              </a:rPr>
              <a:t>למסוגלים לפתח מערכת יחסים ידידותית עם המחשב...</a:t>
            </a:r>
          </a:p>
          <a:p>
            <a:r>
              <a:rPr lang="he-IL" altLang="he-IL" sz="2800" dirty="0">
                <a:cs typeface="Narkisim" panose="020E0502050101010101" pitchFamily="34" charset="-79"/>
              </a:rPr>
              <a:t>דורשת יכולת הפשטה וכושר ניתוח בעיות</a:t>
            </a:r>
            <a:endParaRPr lang="en-US" altLang="he-IL" sz="2800" dirty="0">
              <a:cs typeface="Narkisim" panose="020E0502050101010101" pitchFamily="34" charset="-79"/>
            </a:endParaRPr>
          </a:p>
          <a:p>
            <a:r>
              <a:rPr lang="he-IL" altLang="en-US" sz="2800" dirty="0">
                <a:cs typeface="Narkisim" panose="020E0502050101010101" pitchFamily="34" charset="-79"/>
              </a:rPr>
              <a:t>מתאימה למתמודדים בהצלחה </a:t>
            </a:r>
            <a:r>
              <a:rPr lang="he-IL" altLang="en-US" sz="2800" b="1" dirty="0">
                <a:cs typeface="Narkisim" panose="020E0502050101010101" pitchFamily="34" charset="-79"/>
              </a:rPr>
              <a:t>עם 4-5 </a:t>
            </a:r>
            <a:r>
              <a:rPr lang="he-IL" altLang="en-US" sz="2800" b="1" dirty="0" err="1">
                <a:cs typeface="Narkisim" panose="020E0502050101010101" pitchFamily="34" charset="-79"/>
              </a:rPr>
              <a:t>יח"ל</a:t>
            </a:r>
            <a:r>
              <a:rPr lang="he-IL" altLang="en-US" sz="2800" b="1" dirty="0">
                <a:cs typeface="Narkisim" panose="020E0502050101010101" pitchFamily="34" charset="-79"/>
              </a:rPr>
              <a:t> במתמטיקה</a:t>
            </a:r>
          </a:p>
          <a:p>
            <a:pPr eaLnBrk="1" hangingPunct="1"/>
            <a:r>
              <a:rPr lang="he-IL" altLang="en-US" sz="2800" dirty="0">
                <a:cs typeface="Narkisim" panose="020E0502050101010101" pitchFamily="34" charset="-79"/>
              </a:rPr>
              <a:t>אין צורך בידע קודם במחשבים</a:t>
            </a:r>
          </a:p>
          <a:p>
            <a:pPr eaLnBrk="1" hangingPunct="1"/>
            <a:endParaRPr lang="he-IL" altLang="en-US" sz="3200" dirty="0">
              <a:cs typeface="Narkisim" panose="020E0502050101010101" pitchFamily="34" charset="-79"/>
            </a:endParaRPr>
          </a:p>
          <a:p>
            <a:pPr algn="ctr" eaLnBrk="1" hangingPunct="1"/>
            <a:endParaRPr lang="en-US" altLang="en-US" sz="3200" dirty="0">
              <a:solidFill>
                <a:srgbClr val="00FF00"/>
              </a:solidFill>
              <a:cs typeface="Narkisim" panose="020E0502050101010101" pitchFamily="34" charset="-79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69593589"/>
              </p:ext>
            </p:extLst>
          </p:nvPr>
        </p:nvGraphicFramePr>
        <p:xfrm>
          <a:off x="179512" y="3861048"/>
          <a:ext cx="3131840" cy="2481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9388080" imgH="5118480" progId="MS_ClipArt_Gallery.2">
                  <p:embed/>
                </p:oleObj>
              </mc:Choice>
              <mc:Fallback>
                <p:oleObj name="Clip" r:id="rId3" imgW="9388080" imgH="51184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861048"/>
                        <a:ext cx="3131840" cy="2481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457200"/>
            <a:ext cx="86749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he-IL" sz="4000" b="1" dirty="0">
                <a:solidFill>
                  <a:schemeClr val="tx1"/>
                </a:solidFill>
              </a:rPr>
              <a:t>למי מיועדת מגמת מדעי המחשב ?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57925"/>
            <a:ext cx="6286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727356"/>
      </p:ext>
    </p:extLst>
  </p:cSld>
  <p:clrMapOvr>
    <a:masterClrMapping/>
  </p:clrMapOvr>
  <p:transition spd="med" advTm="12922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260350"/>
            <a:ext cx="7793038" cy="1462088"/>
          </a:xfrm>
        </p:spPr>
        <p:txBody>
          <a:bodyPr/>
          <a:lstStyle/>
          <a:p>
            <a:r>
              <a:rPr lang="he-IL" altLang="en-US" b="1" dirty="0"/>
              <a:t>שאלות שכיחות</a:t>
            </a:r>
            <a:endParaRPr lang="en-US" altLang="en-US" b="1" dirty="0"/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0825" y="2349500"/>
            <a:ext cx="8642350" cy="39338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he-IL" altLang="en-US" b="1" dirty="0"/>
              <a:t> ש: </a:t>
            </a:r>
            <a:r>
              <a:rPr lang="he-IL" altLang="en-US" dirty="0"/>
              <a:t>אין לי שום ידע במחשבים ותכנות. האם יש לי סיכוי להצליח?</a:t>
            </a:r>
          </a:p>
          <a:p>
            <a:pPr eaLnBrk="1" hangingPunct="1"/>
            <a:r>
              <a:rPr lang="he-IL" altLang="en-US" b="1" dirty="0"/>
              <a:t> ת: </a:t>
            </a:r>
            <a:r>
              <a:rPr lang="he-IL" altLang="en-US" dirty="0"/>
              <a:t>כן, בהחלט. אין צורך בשום ידע מוקדם. רק רצון, השקעה ויכולת.</a:t>
            </a:r>
          </a:p>
          <a:p>
            <a:pPr eaLnBrk="1" hangingPunct="1"/>
            <a:r>
              <a:rPr lang="he-IL" altLang="en-US" b="1" dirty="0"/>
              <a:t> ש: </a:t>
            </a:r>
            <a:r>
              <a:rPr lang="he-IL" altLang="en-US" dirty="0"/>
              <a:t>אני בענייני מחשבים מהגן. מבלה מול מסכים כל הזמן. האם יש לי מה ללמוד?</a:t>
            </a:r>
          </a:p>
          <a:p>
            <a:pPr eaLnBrk="1" hangingPunct="1"/>
            <a:r>
              <a:rPr lang="he-IL" altLang="en-US" b="1" dirty="0"/>
              <a:t> ת: </a:t>
            </a:r>
            <a:r>
              <a:rPr lang="he-IL" altLang="en-US" dirty="0"/>
              <a:t>כן, בהחלט. זה אינו משחק, או בילוי חברתי...</a:t>
            </a:r>
          </a:p>
        </p:txBody>
      </p:sp>
    </p:spTree>
    <p:extLst>
      <p:ext uri="{BB962C8B-B14F-4D97-AF65-F5344CB8AC3E}">
        <p14:creationId xmlns:p14="http://schemas.microsoft.com/office/powerpoint/2010/main" val="110888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b="1" dirty="0"/>
              <a:t>מהו המתכון להצלחה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b="1" dirty="0"/>
              <a:t> דגש על הבנה ולא על שינון</a:t>
            </a:r>
          </a:p>
          <a:p>
            <a:r>
              <a:rPr lang="he-IL" b="1" dirty="0"/>
              <a:t> תרגול יומיומי</a:t>
            </a:r>
          </a:p>
          <a:p>
            <a:r>
              <a:rPr lang="he-IL" b="1" dirty="0"/>
              <a:t> העשרה עצמית ולמידה עצמאית שלא במסגרת בית הספר</a:t>
            </a:r>
          </a:p>
          <a:p>
            <a:r>
              <a:rPr lang="he-IL" b="1" dirty="0"/>
              <a:t> עזרה מאחרים היודעים יותר בנושא</a:t>
            </a:r>
          </a:p>
          <a:p>
            <a:r>
              <a:rPr lang="he-IL" b="1" dirty="0"/>
              <a:t> רשת האינטרנט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57925"/>
            <a:ext cx="6286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01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2124075" y="1989138"/>
            <a:ext cx="6581775" cy="3240062"/>
          </a:xfrm>
          <a:noFill/>
          <a:ln w="76200" cmpd="tri">
            <a:solidFill>
              <a:srgbClr val="FF99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e-IL" altLang="en-US" sz="3600" dirty="0">
                <a:solidFill>
                  <a:srgbClr val="FF5050"/>
                </a:solidFill>
              </a:rPr>
              <a:t>	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e-IL" altLang="en-US" sz="3600" b="1" dirty="0">
                <a:solidFill>
                  <a:srgbClr val="FF5050"/>
                </a:solidFill>
              </a:rPr>
              <a:t>בנות!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e-IL" altLang="en-US" sz="3600" dirty="0">
                <a:solidFill>
                  <a:srgbClr val="FFFF99"/>
                </a:solidFill>
              </a:rPr>
              <a:t>	</a:t>
            </a:r>
            <a:r>
              <a:rPr lang="he-IL" altLang="en-US" dirty="0"/>
              <a:t>מגמה מעניינת ומאתגרת !</a:t>
            </a:r>
            <a:br>
              <a:rPr lang="en-US" altLang="en-US" dirty="0"/>
            </a:br>
            <a:r>
              <a:rPr lang="he-IL" altLang="en-US" dirty="0"/>
              <a:t>צעד להצלחה, עצמאות אישית  והעצמה!</a:t>
            </a:r>
            <a:endParaRPr lang="en-US" altLang="en-US" dirty="0"/>
          </a:p>
        </p:txBody>
      </p:sp>
      <p:pic>
        <p:nvPicPr>
          <p:cNvPr id="12291" name="Picture 4" descr="Compu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63" y="4077072"/>
            <a:ext cx="1614240" cy="242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57200"/>
            <a:ext cx="8674993" cy="1143000"/>
          </a:xfrm>
        </p:spPr>
        <p:txBody>
          <a:bodyPr/>
          <a:lstStyle/>
          <a:p>
            <a:pPr algn="r" eaLnBrk="1" hangingPunct="1"/>
            <a:r>
              <a:rPr lang="he-IL" altLang="en-US" sz="4000" b="1" dirty="0">
                <a:solidFill>
                  <a:schemeClr val="tx1"/>
                </a:solidFill>
              </a:rPr>
              <a:t>מדעי המחשב – לא רק לבנים !!!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1652326" cy="1783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93096"/>
            <a:ext cx="1405334" cy="18642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57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03"/>
    </mc:Choice>
    <mc:Fallback xmlns="">
      <p:transition spd="slow" advTm="1470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AutoShape 5"/>
          <p:cNvSpPr>
            <a:spLocks noChangeArrowheads="1"/>
          </p:cNvSpPr>
          <p:nvPr/>
        </p:nvSpPr>
        <p:spPr bwMode="auto">
          <a:xfrm>
            <a:off x="900113" y="2276475"/>
            <a:ext cx="7924800" cy="3260725"/>
          </a:xfrm>
          <a:prstGeom prst="roundRect">
            <a:avLst>
              <a:gd name="adj" fmla="val 16667"/>
            </a:avLst>
          </a:prstGeom>
          <a:solidFill>
            <a:srgbClr val="B7D1C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he-IL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במדעי המחשב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he-IL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מדברים על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he-IL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פתרון בעיות</a:t>
            </a:r>
            <a:endParaRPr lang="en-US" altLang="en-US" sz="5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83322" name="Group 26"/>
          <p:cNvGrpSpPr>
            <a:grpSpLocks noChangeAspect="1"/>
          </p:cNvGrpSpPr>
          <p:nvPr/>
        </p:nvGrpSpPr>
        <p:grpSpPr bwMode="auto">
          <a:xfrm>
            <a:off x="34925" y="4149725"/>
            <a:ext cx="2376488" cy="2295525"/>
            <a:chOff x="431" y="2931"/>
            <a:chExt cx="1115" cy="1077"/>
          </a:xfrm>
        </p:grpSpPr>
        <p:sp>
          <p:nvSpPr>
            <p:cNvPr id="183321" name="AutoShape 25"/>
            <p:cNvSpPr>
              <a:spLocks noChangeAspect="1" noChangeArrowheads="1" noTextEdit="1"/>
            </p:cNvSpPr>
            <p:nvPr/>
          </p:nvSpPr>
          <p:spPr bwMode="auto">
            <a:xfrm>
              <a:off x="431" y="2931"/>
              <a:ext cx="1115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3" name="Freeform 27"/>
            <p:cNvSpPr>
              <a:spLocks/>
            </p:cNvSpPr>
            <p:nvPr/>
          </p:nvSpPr>
          <p:spPr bwMode="auto">
            <a:xfrm>
              <a:off x="1251" y="2955"/>
              <a:ext cx="120" cy="138"/>
            </a:xfrm>
            <a:custGeom>
              <a:avLst/>
              <a:gdLst>
                <a:gd name="T0" fmla="*/ 238 w 241"/>
                <a:gd name="T1" fmla="*/ 102 h 278"/>
                <a:gd name="T2" fmla="*/ 229 w 241"/>
                <a:gd name="T3" fmla="*/ 75 h 278"/>
                <a:gd name="T4" fmla="*/ 217 w 241"/>
                <a:gd name="T5" fmla="*/ 51 h 278"/>
                <a:gd name="T6" fmla="*/ 198 w 241"/>
                <a:gd name="T7" fmla="*/ 29 h 278"/>
                <a:gd name="T8" fmla="*/ 176 w 241"/>
                <a:gd name="T9" fmla="*/ 13 h 278"/>
                <a:gd name="T10" fmla="*/ 152 w 241"/>
                <a:gd name="T11" fmla="*/ 4 h 278"/>
                <a:gd name="T12" fmla="*/ 127 w 241"/>
                <a:gd name="T13" fmla="*/ 0 h 278"/>
                <a:gd name="T14" fmla="*/ 102 w 241"/>
                <a:gd name="T15" fmla="*/ 5 h 278"/>
                <a:gd name="T16" fmla="*/ 76 w 241"/>
                <a:gd name="T17" fmla="*/ 19 h 278"/>
                <a:gd name="T18" fmla="*/ 52 w 241"/>
                <a:gd name="T19" fmla="*/ 39 h 278"/>
                <a:gd name="T20" fmla="*/ 34 w 241"/>
                <a:gd name="T21" fmla="*/ 61 h 278"/>
                <a:gd name="T22" fmla="*/ 19 w 241"/>
                <a:gd name="T23" fmla="*/ 85 h 278"/>
                <a:gd name="T24" fmla="*/ 8 w 241"/>
                <a:gd name="T25" fmla="*/ 111 h 278"/>
                <a:gd name="T26" fmla="*/ 1 w 241"/>
                <a:gd name="T27" fmla="*/ 137 h 278"/>
                <a:gd name="T28" fmla="*/ 0 w 241"/>
                <a:gd name="T29" fmla="*/ 166 h 278"/>
                <a:gd name="T30" fmla="*/ 3 w 241"/>
                <a:gd name="T31" fmla="*/ 195 h 278"/>
                <a:gd name="T32" fmla="*/ 8 w 241"/>
                <a:gd name="T33" fmla="*/ 225 h 278"/>
                <a:gd name="T34" fmla="*/ 18 w 241"/>
                <a:gd name="T35" fmla="*/ 243 h 278"/>
                <a:gd name="T36" fmla="*/ 33 w 241"/>
                <a:gd name="T37" fmla="*/ 257 h 278"/>
                <a:gd name="T38" fmla="*/ 52 w 241"/>
                <a:gd name="T39" fmla="*/ 267 h 278"/>
                <a:gd name="T40" fmla="*/ 75 w 241"/>
                <a:gd name="T41" fmla="*/ 274 h 278"/>
                <a:gd name="T42" fmla="*/ 99 w 241"/>
                <a:gd name="T43" fmla="*/ 278 h 278"/>
                <a:gd name="T44" fmla="*/ 123 w 241"/>
                <a:gd name="T45" fmla="*/ 277 h 278"/>
                <a:gd name="T46" fmla="*/ 145 w 241"/>
                <a:gd name="T47" fmla="*/ 273 h 278"/>
                <a:gd name="T48" fmla="*/ 165 w 241"/>
                <a:gd name="T49" fmla="*/ 266 h 278"/>
                <a:gd name="T50" fmla="*/ 186 w 241"/>
                <a:gd name="T51" fmla="*/ 254 h 278"/>
                <a:gd name="T52" fmla="*/ 203 w 241"/>
                <a:gd name="T53" fmla="*/ 238 h 278"/>
                <a:gd name="T54" fmla="*/ 218 w 241"/>
                <a:gd name="T55" fmla="*/ 219 h 278"/>
                <a:gd name="T56" fmla="*/ 228 w 241"/>
                <a:gd name="T57" fmla="*/ 198 h 278"/>
                <a:gd name="T58" fmla="*/ 236 w 241"/>
                <a:gd name="T59" fmla="*/ 175 h 278"/>
                <a:gd name="T60" fmla="*/ 240 w 241"/>
                <a:gd name="T61" fmla="*/ 151 h 278"/>
                <a:gd name="T62" fmla="*/ 241 w 241"/>
                <a:gd name="T63" fmla="*/ 127 h 278"/>
                <a:gd name="T64" fmla="*/ 238 w 241"/>
                <a:gd name="T65" fmla="*/ 102 h 278"/>
                <a:gd name="T66" fmla="*/ 238 w 241"/>
                <a:gd name="T67" fmla="*/ 10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1" h="278">
                  <a:moveTo>
                    <a:pt x="238" y="102"/>
                  </a:moveTo>
                  <a:lnTo>
                    <a:pt x="229" y="75"/>
                  </a:lnTo>
                  <a:lnTo>
                    <a:pt x="217" y="51"/>
                  </a:lnTo>
                  <a:lnTo>
                    <a:pt x="198" y="29"/>
                  </a:lnTo>
                  <a:lnTo>
                    <a:pt x="176" y="13"/>
                  </a:lnTo>
                  <a:lnTo>
                    <a:pt x="152" y="4"/>
                  </a:lnTo>
                  <a:lnTo>
                    <a:pt x="127" y="0"/>
                  </a:lnTo>
                  <a:lnTo>
                    <a:pt x="102" y="5"/>
                  </a:lnTo>
                  <a:lnTo>
                    <a:pt x="76" y="19"/>
                  </a:lnTo>
                  <a:lnTo>
                    <a:pt x="52" y="39"/>
                  </a:lnTo>
                  <a:lnTo>
                    <a:pt x="34" y="61"/>
                  </a:lnTo>
                  <a:lnTo>
                    <a:pt x="19" y="85"/>
                  </a:lnTo>
                  <a:lnTo>
                    <a:pt x="8" y="111"/>
                  </a:lnTo>
                  <a:lnTo>
                    <a:pt x="1" y="137"/>
                  </a:lnTo>
                  <a:lnTo>
                    <a:pt x="0" y="166"/>
                  </a:lnTo>
                  <a:lnTo>
                    <a:pt x="3" y="195"/>
                  </a:lnTo>
                  <a:lnTo>
                    <a:pt x="8" y="225"/>
                  </a:lnTo>
                  <a:lnTo>
                    <a:pt x="18" y="243"/>
                  </a:lnTo>
                  <a:lnTo>
                    <a:pt x="33" y="257"/>
                  </a:lnTo>
                  <a:lnTo>
                    <a:pt x="52" y="267"/>
                  </a:lnTo>
                  <a:lnTo>
                    <a:pt x="75" y="274"/>
                  </a:lnTo>
                  <a:lnTo>
                    <a:pt x="99" y="278"/>
                  </a:lnTo>
                  <a:lnTo>
                    <a:pt x="123" y="277"/>
                  </a:lnTo>
                  <a:lnTo>
                    <a:pt x="145" y="273"/>
                  </a:lnTo>
                  <a:lnTo>
                    <a:pt x="165" y="266"/>
                  </a:lnTo>
                  <a:lnTo>
                    <a:pt x="186" y="254"/>
                  </a:lnTo>
                  <a:lnTo>
                    <a:pt x="203" y="238"/>
                  </a:lnTo>
                  <a:lnTo>
                    <a:pt x="218" y="219"/>
                  </a:lnTo>
                  <a:lnTo>
                    <a:pt x="228" y="198"/>
                  </a:lnTo>
                  <a:lnTo>
                    <a:pt x="236" y="175"/>
                  </a:lnTo>
                  <a:lnTo>
                    <a:pt x="240" y="151"/>
                  </a:lnTo>
                  <a:lnTo>
                    <a:pt x="241" y="127"/>
                  </a:lnTo>
                  <a:lnTo>
                    <a:pt x="238" y="102"/>
                  </a:lnTo>
                  <a:lnTo>
                    <a:pt x="238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4" name="Freeform 28"/>
            <p:cNvSpPr>
              <a:spLocks/>
            </p:cNvSpPr>
            <p:nvPr/>
          </p:nvSpPr>
          <p:spPr bwMode="auto">
            <a:xfrm>
              <a:off x="1244" y="2975"/>
              <a:ext cx="20" cy="32"/>
            </a:xfrm>
            <a:custGeom>
              <a:avLst/>
              <a:gdLst>
                <a:gd name="T0" fmla="*/ 0 w 41"/>
                <a:gd name="T1" fmla="*/ 61 h 63"/>
                <a:gd name="T2" fmla="*/ 0 w 41"/>
                <a:gd name="T3" fmla="*/ 63 h 63"/>
                <a:gd name="T4" fmla="*/ 3 w 41"/>
                <a:gd name="T5" fmla="*/ 60 h 63"/>
                <a:gd name="T6" fmla="*/ 5 w 41"/>
                <a:gd name="T7" fmla="*/ 54 h 63"/>
                <a:gd name="T8" fmla="*/ 5 w 41"/>
                <a:gd name="T9" fmla="*/ 52 h 63"/>
                <a:gd name="T10" fmla="*/ 6 w 41"/>
                <a:gd name="T11" fmla="*/ 49 h 63"/>
                <a:gd name="T12" fmla="*/ 9 w 41"/>
                <a:gd name="T13" fmla="*/ 43 h 63"/>
                <a:gd name="T14" fmla="*/ 9 w 41"/>
                <a:gd name="T15" fmla="*/ 41 h 63"/>
                <a:gd name="T16" fmla="*/ 24 w 41"/>
                <a:gd name="T17" fmla="*/ 20 h 63"/>
                <a:gd name="T18" fmla="*/ 41 w 41"/>
                <a:gd name="T19" fmla="*/ 0 h 63"/>
                <a:gd name="T20" fmla="*/ 33 w 41"/>
                <a:gd name="T21" fmla="*/ 4 h 63"/>
                <a:gd name="T22" fmla="*/ 23 w 41"/>
                <a:gd name="T23" fmla="*/ 11 h 63"/>
                <a:gd name="T24" fmla="*/ 15 w 41"/>
                <a:gd name="T25" fmla="*/ 18 h 63"/>
                <a:gd name="T26" fmla="*/ 7 w 41"/>
                <a:gd name="T27" fmla="*/ 27 h 63"/>
                <a:gd name="T28" fmla="*/ 0 w 41"/>
                <a:gd name="T29" fmla="*/ 38 h 63"/>
                <a:gd name="T30" fmla="*/ 0 w 41"/>
                <a:gd name="T31" fmla="*/ 61 h 63"/>
                <a:gd name="T32" fmla="*/ 0 w 41"/>
                <a:gd name="T33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63">
                  <a:moveTo>
                    <a:pt x="0" y="61"/>
                  </a:moveTo>
                  <a:lnTo>
                    <a:pt x="0" y="63"/>
                  </a:lnTo>
                  <a:lnTo>
                    <a:pt x="3" y="60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24" y="20"/>
                  </a:lnTo>
                  <a:lnTo>
                    <a:pt x="41" y="0"/>
                  </a:lnTo>
                  <a:lnTo>
                    <a:pt x="33" y="4"/>
                  </a:lnTo>
                  <a:lnTo>
                    <a:pt x="23" y="11"/>
                  </a:lnTo>
                  <a:lnTo>
                    <a:pt x="15" y="18"/>
                  </a:lnTo>
                  <a:lnTo>
                    <a:pt x="7" y="27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5" name="Freeform 29"/>
            <p:cNvSpPr>
              <a:spLocks/>
            </p:cNvSpPr>
            <p:nvPr/>
          </p:nvSpPr>
          <p:spPr bwMode="auto">
            <a:xfrm>
              <a:off x="1202" y="3509"/>
              <a:ext cx="79" cy="21"/>
            </a:xfrm>
            <a:custGeom>
              <a:avLst/>
              <a:gdLst>
                <a:gd name="T0" fmla="*/ 96 w 159"/>
                <a:gd name="T1" fmla="*/ 15 h 43"/>
                <a:gd name="T2" fmla="*/ 47 w 159"/>
                <a:gd name="T3" fmla="*/ 29 h 43"/>
                <a:gd name="T4" fmla="*/ 0 w 159"/>
                <a:gd name="T5" fmla="*/ 43 h 43"/>
                <a:gd name="T6" fmla="*/ 50 w 159"/>
                <a:gd name="T7" fmla="*/ 30 h 43"/>
                <a:gd name="T8" fmla="*/ 73 w 159"/>
                <a:gd name="T9" fmla="*/ 25 h 43"/>
                <a:gd name="T10" fmla="*/ 97 w 159"/>
                <a:gd name="T11" fmla="*/ 20 h 43"/>
                <a:gd name="T12" fmla="*/ 105 w 159"/>
                <a:gd name="T13" fmla="*/ 18 h 43"/>
                <a:gd name="T14" fmla="*/ 112 w 159"/>
                <a:gd name="T15" fmla="*/ 15 h 43"/>
                <a:gd name="T16" fmla="*/ 129 w 159"/>
                <a:gd name="T17" fmla="*/ 12 h 43"/>
                <a:gd name="T18" fmla="*/ 136 w 159"/>
                <a:gd name="T19" fmla="*/ 8 h 43"/>
                <a:gd name="T20" fmla="*/ 140 w 159"/>
                <a:gd name="T21" fmla="*/ 7 h 43"/>
                <a:gd name="T22" fmla="*/ 144 w 159"/>
                <a:gd name="T23" fmla="*/ 7 h 43"/>
                <a:gd name="T24" fmla="*/ 144 w 159"/>
                <a:gd name="T25" fmla="*/ 5 h 43"/>
                <a:gd name="T26" fmla="*/ 159 w 159"/>
                <a:gd name="T27" fmla="*/ 0 h 43"/>
                <a:gd name="T28" fmla="*/ 128 w 159"/>
                <a:gd name="T29" fmla="*/ 7 h 43"/>
                <a:gd name="T30" fmla="*/ 96 w 159"/>
                <a:gd name="T31" fmla="*/ 15 h 43"/>
                <a:gd name="T32" fmla="*/ 96 w 159"/>
                <a:gd name="T3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43">
                  <a:moveTo>
                    <a:pt x="96" y="15"/>
                  </a:moveTo>
                  <a:lnTo>
                    <a:pt x="47" y="29"/>
                  </a:lnTo>
                  <a:lnTo>
                    <a:pt x="0" y="43"/>
                  </a:lnTo>
                  <a:lnTo>
                    <a:pt x="50" y="30"/>
                  </a:lnTo>
                  <a:lnTo>
                    <a:pt x="73" y="25"/>
                  </a:lnTo>
                  <a:lnTo>
                    <a:pt x="97" y="20"/>
                  </a:lnTo>
                  <a:lnTo>
                    <a:pt x="105" y="18"/>
                  </a:lnTo>
                  <a:lnTo>
                    <a:pt x="112" y="15"/>
                  </a:lnTo>
                  <a:lnTo>
                    <a:pt x="129" y="12"/>
                  </a:lnTo>
                  <a:lnTo>
                    <a:pt x="136" y="8"/>
                  </a:lnTo>
                  <a:lnTo>
                    <a:pt x="140" y="7"/>
                  </a:lnTo>
                  <a:lnTo>
                    <a:pt x="144" y="7"/>
                  </a:lnTo>
                  <a:lnTo>
                    <a:pt x="144" y="5"/>
                  </a:lnTo>
                  <a:lnTo>
                    <a:pt x="159" y="0"/>
                  </a:lnTo>
                  <a:lnTo>
                    <a:pt x="128" y="7"/>
                  </a:lnTo>
                  <a:lnTo>
                    <a:pt x="96" y="15"/>
                  </a:lnTo>
                  <a:lnTo>
                    <a:pt x="96" y="15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6" name="Freeform 30"/>
            <p:cNvSpPr>
              <a:spLocks/>
            </p:cNvSpPr>
            <p:nvPr/>
          </p:nvSpPr>
          <p:spPr bwMode="auto">
            <a:xfrm>
              <a:off x="655" y="3482"/>
              <a:ext cx="658" cy="227"/>
            </a:xfrm>
            <a:custGeom>
              <a:avLst/>
              <a:gdLst>
                <a:gd name="T0" fmla="*/ 803 w 1315"/>
                <a:gd name="T1" fmla="*/ 144 h 455"/>
                <a:gd name="T2" fmla="*/ 726 w 1315"/>
                <a:gd name="T3" fmla="*/ 157 h 455"/>
                <a:gd name="T4" fmla="*/ 649 w 1315"/>
                <a:gd name="T5" fmla="*/ 170 h 455"/>
                <a:gd name="T6" fmla="*/ 571 w 1315"/>
                <a:gd name="T7" fmla="*/ 182 h 455"/>
                <a:gd name="T8" fmla="*/ 493 w 1315"/>
                <a:gd name="T9" fmla="*/ 195 h 455"/>
                <a:gd name="T10" fmla="*/ 416 w 1315"/>
                <a:gd name="T11" fmla="*/ 206 h 455"/>
                <a:gd name="T12" fmla="*/ 338 w 1315"/>
                <a:gd name="T13" fmla="*/ 217 h 455"/>
                <a:gd name="T14" fmla="*/ 259 w 1315"/>
                <a:gd name="T15" fmla="*/ 226 h 455"/>
                <a:gd name="T16" fmla="*/ 181 w 1315"/>
                <a:gd name="T17" fmla="*/ 234 h 455"/>
                <a:gd name="T18" fmla="*/ 103 w 1315"/>
                <a:gd name="T19" fmla="*/ 241 h 455"/>
                <a:gd name="T20" fmla="*/ 24 w 1315"/>
                <a:gd name="T21" fmla="*/ 247 h 455"/>
                <a:gd name="T22" fmla="*/ 4 w 1315"/>
                <a:gd name="T23" fmla="*/ 243 h 455"/>
                <a:gd name="T24" fmla="*/ 9 w 1315"/>
                <a:gd name="T25" fmla="*/ 266 h 455"/>
                <a:gd name="T26" fmla="*/ 50 w 1315"/>
                <a:gd name="T27" fmla="*/ 271 h 455"/>
                <a:gd name="T28" fmla="*/ 107 w 1315"/>
                <a:gd name="T29" fmla="*/ 269 h 455"/>
                <a:gd name="T30" fmla="*/ 169 w 1315"/>
                <a:gd name="T31" fmla="*/ 264 h 455"/>
                <a:gd name="T32" fmla="*/ 219 w 1315"/>
                <a:gd name="T33" fmla="*/ 259 h 455"/>
                <a:gd name="T34" fmla="*/ 260 w 1315"/>
                <a:gd name="T35" fmla="*/ 258 h 455"/>
                <a:gd name="T36" fmla="*/ 327 w 1315"/>
                <a:gd name="T37" fmla="*/ 257 h 455"/>
                <a:gd name="T38" fmla="*/ 395 w 1315"/>
                <a:gd name="T39" fmla="*/ 254 h 455"/>
                <a:gd name="T40" fmla="*/ 462 w 1315"/>
                <a:gd name="T41" fmla="*/ 250 h 455"/>
                <a:gd name="T42" fmla="*/ 529 w 1315"/>
                <a:gd name="T43" fmla="*/ 246 h 455"/>
                <a:gd name="T44" fmla="*/ 596 w 1315"/>
                <a:gd name="T45" fmla="*/ 241 h 455"/>
                <a:gd name="T46" fmla="*/ 621 w 1315"/>
                <a:gd name="T47" fmla="*/ 239 h 455"/>
                <a:gd name="T48" fmla="*/ 653 w 1315"/>
                <a:gd name="T49" fmla="*/ 240 h 455"/>
                <a:gd name="T50" fmla="*/ 652 w 1315"/>
                <a:gd name="T51" fmla="*/ 263 h 455"/>
                <a:gd name="T52" fmla="*/ 638 w 1315"/>
                <a:gd name="T53" fmla="*/ 348 h 455"/>
                <a:gd name="T54" fmla="*/ 630 w 1315"/>
                <a:gd name="T55" fmla="*/ 414 h 455"/>
                <a:gd name="T56" fmla="*/ 643 w 1315"/>
                <a:gd name="T57" fmla="*/ 432 h 455"/>
                <a:gd name="T58" fmla="*/ 650 w 1315"/>
                <a:gd name="T59" fmla="*/ 453 h 455"/>
                <a:gd name="T60" fmla="*/ 688 w 1315"/>
                <a:gd name="T61" fmla="*/ 438 h 455"/>
                <a:gd name="T62" fmla="*/ 727 w 1315"/>
                <a:gd name="T63" fmla="*/ 392 h 455"/>
                <a:gd name="T64" fmla="*/ 745 w 1315"/>
                <a:gd name="T65" fmla="*/ 273 h 455"/>
                <a:gd name="T66" fmla="*/ 778 w 1315"/>
                <a:gd name="T67" fmla="*/ 175 h 455"/>
                <a:gd name="T68" fmla="*/ 836 w 1315"/>
                <a:gd name="T69" fmla="*/ 161 h 455"/>
                <a:gd name="T70" fmla="*/ 896 w 1315"/>
                <a:gd name="T71" fmla="*/ 150 h 455"/>
                <a:gd name="T72" fmla="*/ 954 w 1315"/>
                <a:gd name="T73" fmla="*/ 137 h 455"/>
                <a:gd name="T74" fmla="*/ 1011 w 1315"/>
                <a:gd name="T75" fmla="*/ 121 h 455"/>
                <a:gd name="T76" fmla="*/ 1068 w 1315"/>
                <a:gd name="T77" fmla="*/ 104 h 455"/>
                <a:gd name="T78" fmla="*/ 1125 w 1315"/>
                <a:gd name="T79" fmla="*/ 87 h 455"/>
                <a:gd name="T80" fmla="*/ 1182 w 1315"/>
                <a:gd name="T81" fmla="*/ 70 h 455"/>
                <a:gd name="T82" fmla="*/ 1229 w 1315"/>
                <a:gd name="T83" fmla="*/ 59 h 455"/>
                <a:gd name="T84" fmla="*/ 1279 w 1315"/>
                <a:gd name="T85" fmla="*/ 44 h 455"/>
                <a:gd name="T86" fmla="*/ 1315 w 1315"/>
                <a:gd name="T87" fmla="*/ 19 h 455"/>
                <a:gd name="T88" fmla="*/ 1306 w 1315"/>
                <a:gd name="T89" fmla="*/ 0 h 455"/>
                <a:gd name="T90" fmla="*/ 1287 w 1315"/>
                <a:gd name="T91" fmla="*/ 8 h 455"/>
                <a:gd name="T92" fmla="*/ 1269 w 1315"/>
                <a:gd name="T93" fmla="*/ 19 h 455"/>
                <a:gd name="T94" fmla="*/ 1193 w 1315"/>
                <a:gd name="T95" fmla="*/ 44 h 455"/>
                <a:gd name="T96" fmla="*/ 1116 w 1315"/>
                <a:gd name="T97" fmla="*/ 68 h 455"/>
                <a:gd name="T98" fmla="*/ 1039 w 1315"/>
                <a:gd name="T99" fmla="*/ 91 h 455"/>
                <a:gd name="T100" fmla="*/ 960 w 1315"/>
                <a:gd name="T101" fmla="*/ 112 h 455"/>
                <a:gd name="T102" fmla="*/ 880 w 1315"/>
                <a:gd name="T103" fmla="*/ 13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5" h="455">
                  <a:moveTo>
                    <a:pt x="854" y="135"/>
                  </a:moveTo>
                  <a:lnTo>
                    <a:pt x="828" y="140"/>
                  </a:lnTo>
                  <a:lnTo>
                    <a:pt x="803" y="144"/>
                  </a:lnTo>
                  <a:lnTo>
                    <a:pt x="776" y="149"/>
                  </a:lnTo>
                  <a:lnTo>
                    <a:pt x="751" y="152"/>
                  </a:lnTo>
                  <a:lnTo>
                    <a:pt x="726" y="157"/>
                  </a:lnTo>
                  <a:lnTo>
                    <a:pt x="699" y="161"/>
                  </a:lnTo>
                  <a:lnTo>
                    <a:pt x="674" y="166"/>
                  </a:lnTo>
                  <a:lnTo>
                    <a:pt x="649" y="170"/>
                  </a:lnTo>
                  <a:lnTo>
                    <a:pt x="622" y="174"/>
                  </a:lnTo>
                  <a:lnTo>
                    <a:pt x="597" y="179"/>
                  </a:lnTo>
                  <a:lnTo>
                    <a:pt x="571" y="182"/>
                  </a:lnTo>
                  <a:lnTo>
                    <a:pt x="545" y="187"/>
                  </a:lnTo>
                  <a:lnTo>
                    <a:pt x="520" y="191"/>
                  </a:lnTo>
                  <a:lnTo>
                    <a:pt x="493" y="195"/>
                  </a:lnTo>
                  <a:lnTo>
                    <a:pt x="468" y="198"/>
                  </a:lnTo>
                  <a:lnTo>
                    <a:pt x="441" y="203"/>
                  </a:lnTo>
                  <a:lnTo>
                    <a:pt x="416" y="206"/>
                  </a:lnTo>
                  <a:lnTo>
                    <a:pt x="389" y="210"/>
                  </a:lnTo>
                  <a:lnTo>
                    <a:pt x="364" y="213"/>
                  </a:lnTo>
                  <a:lnTo>
                    <a:pt x="338" y="217"/>
                  </a:lnTo>
                  <a:lnTo>
                    <a:pt x="312" y="220"/>
                  </a:lnTo>
                  <a:lnTo>
                    <a:pt x="286" y="224"/>
                  </a:lnTo>
                  <a:lnTo>
                    <a:pt x="259" y="226"/>
                  </a:lnTo>
                  <a:lnTo>
                    <a:pt x="234" y="229"/>
                  </a:lnTo>
                  <a:lnTo>
                    <a:pt x="207" y="232"/>
                  </a:lnTo>
                  <a:lnTo>
                    <a:pt x="181" y="234"/>
                  </a:lnTo>
                  <a:lnTo>
                    <a:pt x="156" y="236"/>
                  </a:lnTo>
                  <a:lnTo>
                    <a:pt x="129" y="239"/>
                  </a:lnTo>
                  <a:lnTo>
                    <a:pt x="103" y="241"/>
                  </a:lnTo>
                  <a:lnTo>
                    <a:pt x="77" y="243"/>
                  </a:lnTo>
                  <a:lnTo>
                    <a:pt x="51" y="246"/>
                  </a:lnTo>
                  <a:lnTo>
                    <a:pt x="24" y="247"/>
                  </a:lnTo>
                  <a:lnTo>
                    <a:pt x="19" y="244"/>
                  </a:lnTo>
                  <a:lnTo>
                    <a:pt x="10" y="241"/>
                  </a:lnTo>
                  <a:lnTo>
                    <a:pt x="4" y="243"/>
                  </a:lnTo>
                  <a:lnTo>
                    <a:pt x="0" y="259"/>
                  </a:lnTo>
                  <a:lnTo>
                    <a:pt x="2" y="264"/>
                  </a:lnTo>
                  <a:lnTo>
                    <a:pt x="9" y="266"/>
                  </a:lnTo>
                  <a:lnTo>
                    <a:pt x="20" y="269"/>
                  </a:lnTo>
                  <a:lnTo>
                    <a:pt x="33" y="270"/>
                  </a:lnTo>
                  <a:lnTo>
                    <a:pt x="50" y="271"/>
                  </a:lnTo>
                  <a:lnTo>
                    <a:pt x="67" y="270"/>
                  </a:lnTo>
                  <a:lnTo>
                    <a:pt x="86" y="270"/>
                  </a:lnTo>
                  <a:lnTo>
                    <a:pt x="107" y="269"/>
                  </a:lnTo>
                  <a:lnTo>
                    <a:pt x="128" y="267"/>
                  </a:lnTo>
                  <a:lnTo>
                    <a:pt x="149" y="265"/>
                  </a:lnTo>
                  <a:lnTo>
                    <a:pt x="169" y="264"/>
                  </a:lnTo>
                  <a:lnTo>
                    <a:pt x="188" y="262"/>
                  </a:lnTo>
                  <a:lnTo>
                    <a:pt x="204" y="261"/>
                  </a:lnTo>
                  <a:lnTo>
                    <a:pt x="219" y="259"/>
                  </a:lnTo>
                  <a:lnTo>
                    <a:pt x="229" y="258"/>
                  </a:lnTo>
                  <a:lnTo>
                    <a:pt x="237" y="258"/>
                  </a:lnTo>
                  <a:lnTo>
                    <a:pt x="260" y="258"/>
                  </a:lnTo>
                  <a:lnTo>
                    <a:pt x="282" y="258"/>
                  </a:lnTo>
                  <a:lnTo>
                    <a:pt x="305" y="257"/>
                  </a:lnTo>
                  <a:lnTo>
                    <a:pt x="327" y="257"/>
                  </a:lnTo>
                  <a:lnTo>
                    <a:pt x="350" y="256"/>
                  </a:lnTo>
                  <a:lnTo>
                    <a:pt x="372" y="255"/>
                  </a:lnTo>
                  <a:lnTo>
                    <a:pt x="395" y="254"/>
                  </a:lnTo>
                  <a:lnTo>
                    <a:pt x="417" y="252"/>
                  </a:lnTo>
                  <a:lnTo>
                    <a:pt x="440" y="251"/>
                  </a:lnTo>
                  <a:lnTo>
                    <a:pt x="462" y="250"/>
                  </a:lnTo>
                  <a:lnTo>
                    <a:pt x="484" y="249"/>
                  </a:lnTo>
                  <a:lnTo>
                    <a:pt x="507" y="248"/>
                  </a:lnTo>
                  <a:lnTo>
                    <a:pt x="529" y="246"/>
                  </a:lnTo>
                  <a:lnTo>
                    <a:pt x="551" y="244"/>
                  </a:lnTo>
                  <a:lnTo>
                    <a:pt x="574" y="242"/>
                  </a:lnTo>
                  <a:lnTo>
                    <a:pt x="596" y="241"/>
                  </a:lnTo>
                  <a:lnTo>
                    <a:pt x="600" y="240"/>
                  </a:lnTo>
                  <a:lnTo>
                    <a:pt x="609" y="240"/>
                  </a:lnTo>
                  <a:lnTo>
                    <a:pt x="621" y="239"/>
                  </a:lnTo>
                  <a:lnTo>
                    <a:pt x="632" y="239"/>
                  </a:lnTo>
                  <a:lnTo>
                    <a:pt x="644" y="239"/>
                  </a:lnTo>
                  <a:lnTo>
                    <a:pt x="653" y="240"/>
                  </a:lnTo>
                  <a:lnTo>
                    <a:pt x="658" y="241"/>
                  </a:lnTo>
                  <a:lnTo>
                    <a:pt x="658" y="244"/>
                  </a:lnTo>
                  <a:lnTo>
                    <a:pt x="652" y="263"/>
                  </a:lnTo>
                  <a:lnTo>
                    <a:pt x="645" y="296"/>
                  </a:lnTo>
                  <a:lnTo>
                    <a:pt x="641" y="330"/>
                  </a:lnTo>
                  <a:lnTo>
                    <a:pt x="638" y="348"/>
                  </a:lnTo>
                  <a:lnTo>
                    <a:pt x="637" y="364"/>
                  </a:lnTo>
                  <a:lnTo>
                    <a:pt x="634" y="390"/>
                  </a:lnTo>
                  <a:lnTo>
                    <a:pt x="630" y="414"/>
                  </a:lnTo>
                  <a:lnTo>
                    <a:pt x="629" y="425"/>
                  </a:lnTo>
                  <a:lnTo>
                    <a:pt x="637" y="430"/>
                  </a:lnTo>
                  <a:lnTo>
                    <a:pt x="643" y="432"/>
                  </a:lnTo>
                  <a:lnTo>
                    <a:pt x="645" y="434"/>
                  </a:lnTo>
                  <a:lnTo>
                    <a:pt x="646" y="441"/>
                  </a:lnTo>
                  <a:lnTo>
                    <a:pt x="650" y="453"/>
                  </a:lnTo>
                  <a:lnTo>
                    <a:pt x="659" y="455"/>
                  </a:lnTo>
                  <a:lnTo>
                    <a:pt x="673" y="449"/>
                  </a:lnTo>
                  <a:lnTo>
                    <a:pt x="688" y="438"/>
                  </a:lnTo>
                  <a:lnTo>
                    <a:pt x="703" y="423"/>
                  </a:lnTo>
                  <a:lnTo>
                    <a:pt x="717" y="407"/>
                  </a:lnTo>
                  <a:lnTo>
                    <a:pt x="727" y="392"/>
                  </a:lnTo>
                  <a:lnTo>
                    <a:pt x="732" y="379"/>
                  </a:lnTo>
                  <a:lnTo>
                    <a:pt x="736" y="340"/>
                  </a:lnTo>
                  <a:lnTo>
                    <a:pt x="745" y="273"/>
                  </a:lnTo>
                  <a:lnTo>
                    <a:pt x="753" y="210"/>
                  </a:lnTo>
                  <a:lnTo>
                    <a:pt x="759" y="181"/>
                  </a:lnTo>
                  <a:lnTo>
                    <a:pt x="778" y="175"/>
                  </a:lnTo>
                  <a:lnTo>
                    <a:pt x="796" y="171"/>
                  </a:lnTo>
                  <a:lnTo>
                    <a:pt x="816" y="166"/>
                  </a:lnTo>
                  <a:lnTo>
                    <a:pt x="836" y="161"/>
                  </a:lnTo>
                  <a:lnTo>
                    <a:pt x="856" y="158"/>
                  </a:lnTo>
                  <a:lnTo>
                    <a:pt x="877" y="155"/>
                  </a:lnTo>
                  <a:lnTo>
                    <a:pt x="896" y="150"/>
                  </a:lnTo>
                  <a:lnTo>
                    <a:pt x="916" y="146"/>
                  </a:lnTo>
                  <a:lnTo>
                    <a:pt x="935" y="142"/>
                  </a:lnTo>
                  <a:lnTo>
                    <a:pt x="954" y="137"/>
                  </a:lnTo>
                  <a:lnTo>
                    <a:pt x="973" y="133"/>
                  </a:lnTo>
                  <a:lnTo>
                    <a:pt x="992" y="127"/>
                  </a:lnTo>
                  <a:lnTo>
                    <a:pt x="1011" y="121"/>
                  </a:lnTo>
                  <a:lnTo>
                    <a:pt x="1030" y="117"/>
                  </a:lnTo>
                  <a:lnTo>
                    <a:pt x="1049" y="110"/>
                  </a:lnTo>
                  <a:lnTo>
                    <a:pt x="1068" y="104"/>
                  </a:lnTo>
                  <a:lnTo>
                    <a:pt x="1087" y="98"/>
                  </a:lnTo>
                  <a:lnTo>
                    <a:pt x="1106" y="92"/>
                  </a:lnTo>
                  <a:lnTo>
                    <a:pt x="1125" y="87"/>
                  </a:lnTo>
                  <a:lnTo>
                    <a:pt x="1144" y="81"/>
                  </a:lnTo>
                  <a:lnTo>
                    <a:pt x="1163" y="76"/>
                  </a:lnTo>
                  <a:lnTo>
                    <a:pt x="1182" y="70"/>
                  </a:lnTo>
                  <a:lnTo>
                    <a:pt x="1201" y="66"/>
                  </a:lnTo>
                  <a:lnTo>
                    <a:pt x="1221" y="61"/>
                  </a:lnTo>
                  <a:lnTo>
                    <a:pt x="1229" y="59"/>
                  </a:lnTo>
                  <a:lnTo>
                    <a:pt x="1243" y="55"/>
                  </a:lnTo>
                  <a:lnTo>
                    <a:pt x="1260" y="50"/>
                  </a:lnTo>
                  <a:lnTo>
                    <a:pt x="1279" y="44"/>
                  </a:lnTo>
                  <a:lnTo>
                    <a:pt x="1295" y="36"/>
                  </a:lnTo>
                  <a:lnTo>
                    <a:pt x="1309" y="28"/>
                  </a:lnTo>
                  <a:lnTo>
                    <a:pt x="1315" y="19"/>
                  </a:lnTo>
                  <a:lnTo>
                    <a:pt x="1315" y="8"/>
                  </a:lnTo>
                  <a:lnTo>
                    <a:pt x="1311" y="2"/>
                  </a:lnTo>
                  <a:lnTo>
                    <a:pt x="1306" y="0"/>
                  </a:lnTo>
                  <a:lnTo>
                    <a:pt x="1299" y="1"/>
                  </a:lnTo>
                  <a:lnTo>
                    <a:pt x="1294" y="4"/>
                  </a:lnTo>
                  <a:lnTo>
                    <a:pt x="1287" y="8"/>
                  </a:lnTo>
                  <a:lnTo>
                    <a:pt x="1281" y="12"/>
                  </a:lnTo>
                  <a:lnTo>
                    <a:pt x="1275" y="16"/>
                  </a:lnTo>
                  <a:lnTo>
                    <a:pt x="1269" y="19"/>
                  </a:lnTo>
                  <a:lnTo>
                    <a:pt x="1244" y="27"/>
                  </a:lnTo>
                  <a:lnTo>
                    <a:pt x="1219" y="35"/>
                  </a:lnTo>
                  <a:lnTo>
                    <a:pt x="1193" y="44"/>
                  </a:lnTo>
                  <a:lnTo>
                    <a:pt x="1168" y="52"/>
                  </a:lnTo>
                  <a:lnTo>
                    <a:pt x="1142" y="60"/>
                  </a:lnTo>
                  <a:lnTo>
                    <a:pt x="1116" y="68"/>
                  </a:lnTo>
                  <a:lnTo>
                    <a:pt x="1091" y="76"/>
                  </a:lnTo>
                  <a:lnTo>
                    <a:pt x="1064" y="83"/>
                  </a:lnTo>
                  <a:lnTo>
                    <a:pt x="1039" y="91"/>
                  </a:lnTo>
                  <a:lnTo>
                    <a:pt x="1013" y="98"/>
                  </a:lnTo>
                  <a:lnTo>
                    <a:pt x="986" y="105"/>
                  </a:lnTo>
                  <a:lnTo>
                    <a:pt x="960" y="112"/>
                  </a:lnTo>
                  <a:lnTo>
                    <a:pt x="933" y="119"/>
                  </a:lnTo>
                  <a:lnTo>
                    <a:pt x="907" y="125"/>
                  </a:lnTo>
                  <a:lnTo>
                    <a:pt x="880" y="130"/>
                  </a:lnTo>
                  <a:lnTo>
                    <a:pt x="854" y="13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7" name="Freeform 31"/>
            <p:cNvSpPr>
              <a:spLocks/>
            </p:cNvSpPr>
            <p:nvPr/>
          </p:nvSpPr>
          <p:spPr bwMode="auto">
            <a:xfrm>
              <a:off x="1035" y="3565"/>
              <a:ext cx="34" cy="10"/>
            </a:xfrm>
            <a:custGeom>
              <a:avLst/>
              <a:gdLst>
                <a:gd name="T0" fmla="*/ 1 w 68"/>
                <a:gd name="T1" fmla="*/ 21 h 21"/>
                <a:gd name="T2" fmla="*/ 6 w 68"/>
                <a:gd name="T3" fmla="*/ 19 h 21"/>
                <a:gd name="T4" fmla="*/ 9 w 68"/>
                <a:gd name="T5" fmla="*/ 19 h 21"/>
                <a:gd name="T6" fmla="*/ 20 w 68"/>
                <a:gd name="T7" fmla="*/ 16 h 21"/>
                <a:gd name="T8" fmla="*/ 25 w 68"/>
                <a:gd name="T9" fmla="*/ 15 h 21"/>
                <a:gd name="T10" fmla="*/ 30 w 68"/>
                <a:gd name="T11" fmla="*/ 14 h 21"/>
                <a:gd name="T12" fmla="*/ 52 w 68"/>
                <a:gd name="T13" fmla="*/ 6 h 21"/>
                <a:gd name="T14" fmla="*/ 68 w 68"/>
                <a:gd name="T15" fmla="*/ 0 h 21"/>
                <a:gd name="T16" fmla="*/ 0 w 68"/>
                <a:gd name="T17" fmla="*/ 14 h 21"/>
                <a:gd name="T18" fmla="*/ 1 w 68"/>
                <a:gd name="T19" fmla="*/ 21 h 21"/>
                <a:gd name="T20" fmla="*/ 1 w 68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21">
                  <a:moveTo>
                    <a:pt x="1" y="21"/>
                  </a:moveTo>
                  <a:lnTo>
                    <a:pt x="6" y="19"/>
                  </a:lnTo>
                  <a:lnTo>
                    <a:pt x="9" y="19"/>
                  </a:lnTo>
                  <a:lnTo>
                    <a:pt x="20" y="16"/>
                  </a:lnTo>
                  <a:lnTo>
                    <a:pt x="25" y="15"/>
                  </a:lnTo>
                  <a:lnTo>
                    <a:pt x="30" y="14"/>
                  </a:lnTo>
                  <a:lnTo>
                    <a:pt x="52" y="6"/>
                  </a:lnTo>
                  <a:lnTo>
                    <a:pt x="68" y="0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8" name="Freeform 32"/>
            <p:cNvSpPr>
              <a:spLocks/>
            </p:cNvSpPr>
            <p:nvPr/>
          </p:nvSpPr>
          <p:spPr bwMode="auto">
            <a:xfrm>
              <a:off x="603" y="3840"/>
              <a:ext cx="201" cy="47"/>
            </a:xfrm>
            <a:custGeom>
              <a:avLst/>
              <a:gdLst>
                <a:gd name="T0" fmla="*/ 4 w 401"/>
                <a:gd name="T1" fmla="*/ 9 h 93"/>
                <a:gd name="T2" fmla="*/ 11 w 401"/>
                <a:gd name="T3" fmla="*/ 22 h 93"/>
                <a:gd name="T4" fmla="*/ 34 w 401"/>
                <a:gd name="T5" fmla="*/ 31 h 93"/>
                <a:gd name="T6" fmla="*/ 65 w 401"/>
                <a:gd name="T7" fmla="*/ 37 h 93"/>
                <a:gd name="T8" fmla="*/ 101 w 401"/>
                <a:gd name="T9" fmla="*/ 40 h 93"/>
                <a:gd name="T10" fmla="*/ 137 w 401"/>
                <a:gd name="T11" fmla="*/ 42 h 93"/>
                <a:gd name="T12" fmla="*/ 167 w 401"/>
                <a:gd name="T13" fmla="*/ 42 h 93"/>
                <a:gd name="T14" fmla="*/ 188 w 401"/>
                <a:gd name="T15" fmla="*/ 44 h 93"/>
                <a:gd name="T16" fmla="*/ 204 w 401"/>
                <a:gd name="T17" fmla="*/ 44 h 93"/>
                <a:gd name="T18" fmla="*/ 245 w 401"/>
                <a:gd name="T19" fmla="*/ 44 h 93"/>
                <a:gd name="T20" fmla="*/ 292 w 401"/>
                <a:gd name="T21" fmla="*/ 45 h 93"/>
                <a:gd name="T22" fmla="*/ 325 w 401"/>
                <a:gd name="T23" fmla="*/ 53 h 93"/>
                <a:gd name="T24" fmla="*/ 333 w 401"/>
                <a:gd name="T25" fmla="*/ 70 h 93"/>
                <a:gd name="T26" fmla="*/ 344 w 401"/>
                <a:gd name="T27" fmla="*/ 85 h 93"/>
                <a:gd name="T28" fmla="*/ 360 w 401"/>
                <a:gd name="T29" fmla="*/ 93 h 93"/>
                <a:gd name="T30" fmla="*/ 382 w 401"/>
                <a:gd name="T31" fmla="*/ 92 h 93"/>
                <a:gd name="T32" fmla="*/ 398 w 401"/>
                <a:gd name="T33" fmla="*/ 88 h 93"/>
                <a:gd name="T34" fmla="*/ 401 w 401"/>
                <a:gd name="T35" fmla="*/ 86 h 93"/>
                <a:gd name="T36" fmla="*/ 401 w 401"/>
                <a:gd name="T37" fmla="*/ 77 h 93"/>
                <a:gd name="T38" fmla="*/ 394 w 401"/>
                <a:gd name="T39" fmla="*/ 68 h 93"/>
                <a:gd name="T40" fmla="*/ 383 w 401"/>
                <a:gd name="T41" fmla="*/ 60 h 93"/>
                <a:gd name="T42" fmla="*/ 370 w 401"/>
                <a:gd name="T43" fmla="*/ 55 h 93"/>
                <a:gd name="T44" fmla="*/ 361 w 401"/>
                <a:gd name="T45" fmla="*/ 52 h 93"/>
                <a:gd name="T46" fmla="*/ 354 w 401"/>
                <a:gd name="T47" fmla="*/ 45 h 93"/>
                <a:gd name="T48" fmla="*/ 347 w 401"/>
                <a:gd name="T49" fmla="*/ 37 h 93"/>
                <a:gd name="T50" fmla="*/ 337 w 401"/>
                <a:gd name="T51" fmla="*/ 31 h 93"/>
                <a:gd name="T52" fmla="*/ 313 w 401"/>
                <a:gd name="T53" fmla="*/ 30 h 93"/>
                <a:gd name="T54" fmla="*/ 280 w 401"/>
                <a:gd name="T55" fmla="*/ 27 h 93"/>
                <a:gd name="T56" fmla="*/ 247 w 401"/>
                <a:gd name="T57" fmla="*/ 26 h 93"/>
                <a:gd name="T58" fmla="*/ 215 w 401"/>
                <a:gd name="T59" fmla="*/ 25 h 93"/>
                <a:gd name="T60" fmla="*/ 182 w 401"/>
                <a:gd name="T61" fmla="*/ 23 h 93"/>
                <a:gd name="T62" fmla="*/ 150 w 401"/>
                <a:gd name="T63" fmla="*/ 21 h 93"/>
                <a:gd name="T64" fmla="*/ 117 w 401"/>
                <a:gd name="T65" fmla="*/ 18 h 93"/>
                <a:gd name="T66" fmla="*/ 84 w 401"/>
                <a:gd name="T67" fmla="*/ 17 h 93"/>
                <a:gd name="T68" fmla="*/ 64 w 401"/>
                <a:gd name="T69" fmla="*/ 15 h 93"/>
                <a:gd name="T70" fmla="*/ 40 w 401"/>
                <a:gd name="T71" fmla="*/ 9 h 93"/>
                <a:gd name="T72" fmla="*/ 12 w 401"/>
                <a:gd name="T73" fmla="*/ 2 h 93"/>
                <a:gd name="T74" fmla="*/ 0 w 401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93">
                  <a:moveTo>
                    <a:pt x="6" y="2"/>
                  </a:moveTo>
                  <a:lnTo>
                    <a:pt x="4" y="9"/>
                  </a:lnTo>
                  <a:lnTo>
                    <a:pt x="5" y="16"/>
                  </a:lnTo>
                  <a:lnTo>
                    <a:pt x="11" y="22"/>
                  </a:lnTo>
                  <a:lnTo>
                    <a:pt x="21" y="26"/>
                  </a:lnTo>
                  <a:lnTo>
                    <a:pt x="34" y="31"/>
                  </a:lnTo>
                  <a:lnTo>
                    <a:pt x="49" y="33"/>
                  </a:lnTo>
                  <a:lnTo>
                    <a:pt x="65" y="37"/>
                  </a:lnTo>
                  <a:lnTo>
                    <a:pt x="83" y="38"/>
                  </a:lnTo>
                  <a:lnTo>
                    <a:pt x="101" y="40"/>
                  </a:lnTo>
                  <a:lnTo>
                    <a:pt x="119" y="41"/>
                  </a:lnTo>
                  <a:lnTo>
                    <a:pt x="137" y="42"/>
                  </a:lnTo>
                  <a:lnTo>
                    <a:pt x="154" y="42"/>
                  </a:lnTo>
                  <a:lnTo>
                    <a:pt x="167" y="42"/>
                  </a:lnTo>
                  <a:lnTo>
                    <a:pt x="180" y="44"/>
                  </a:lnTo>
                  <a:lnTo>
                    <a:pt x="188" y="44"/>
                  </a:lnTo>
                  <a:lnTo>
                    <a:pt x="194" y="44"/>
                  </a:lnTo>
                  <a:lnTo>
                    <a:pt x="204" y="44"/>
                  </a:lnTo>
                  <a:lnTo>
                    <a:pt x="223" y="44"/>
                  </a:lnTo>
                  <a:lnTo>
                    <a:pt x="245" y="44"/>
                  </a:lnTo>
                  <a:lnTo>
                    <a:pt x="269" y="44"/>
                  </a:lnTo>
                  <a:lnTo>
                    <a:pt x="292" y="45"/>
                  </a:lnTo>
                  <a:lnTo>
                    <a:pt x="311" y="48"/>
                  </a:lnTo>
                  <a:lnTo>
                    <a:pt x="325" y="53"/>
                  </a:lnTo>
                  <a:lnTo>
                    <a:pt x="331" y="59"/>
                  </a:lnTo>
                  <a:lnTo>
                    <a:pt x="333" y="70"/>
                  </a:lnTo>
                  <a:lnTo>
                    <a:pt x="338" y="79"/>
                  </a:lnTo>
                  <a:lnTo>
                    <a:pt x="344" y="85"/>
                  </a:lnTo>
                  <a:lnTo>
                    <a:pt x="352" y="90"/>
                  </a:lnTo>
                  <a:lnTo>
                    <a:pt x="360" y="93"/>
                  </a:lnTo>
                  <a:lnTo>
                    <a:pt x="370" y="93"/>
                  </a:lnTo>
                  <a:lnTo>
                    <a:pt x="382" y="92"/>
                  </a:lnTo>
                  <a:lnTo>
                    <a:pt x="393" y="90"/>
                  </a:lnTo>
                  <a:lnTo>
                    <a:pt x="398" y="88"/>
                  </a:lnTo>
                  <a:lnTo>
                    <a:pt x="400" y="87"/>
                  </a:lnTo>
                  <a:lnTo>
                    <a:pt x="401" y="86"/>
                  </a:lnTo>
                  <a:lnTo>
                    <a:pt x="401" y="83"/>
                  </a:lnTo>
                  <a:lnTo>
                    <a:pt x="401" y="77"/>
                  </a:lnTo>
                  <a:lnTo>
                    <a:pt x="399" y="72"/>
                  </a:lnTo>
                  <a:lnTo>
                    <a:pt x="394" y="68"/>
                  </a:lnTo>
                  <a:lnTo>
                    <a:pt x="389" y="63"/>
                  </a:lnTo>
                  <a:lnTo>
                    <a:pt x="383" y="60"/>
                  </a:lnTo>
                  <a:lnTo>
                    <a:pt x="376" y="57"/>
                  </a:lnTo>
                  <a:lnTo>
                    <a:pt x="370" y="55"/>
                  </a:lnTo>
                  <a:lnTo>
                    <a:pt x="366" y="54"/>
                  </a:lnTo>
                  <a:lnTo>
                    <a:pt x="361" y="52"/>
                  </a:lnTo>
                  <a:lnTo>
                    <a:pt x="357" y="48"/>
                  </a:lnTo>
                  <a:lnTo>
                    <a:pt x="354" y="45"/>
                  </a:lnTo>
                  <a:lnTo>
                    <a:pt x="351" y="40"/>
                  </a:lnTo>
                  <a:lnTo>
                    <a:pt x="347" y="37"/>
                  </a:lnTo>
                  <a:lnTo>
                    <a:pt x="343" y="33"/>
                  </a:lnTo>
                  <a:lnTo>
                    <a:pt x="337" y="31"/>
                  </a:lnTo>
                  <a:lnTo>
                    <a:pt x="329" y="30"/>
                  </a:lnTo>
                  <a:lnTo>
                    <a:pt x="313" y="30"/>
                  </a:lnTo>
                  <a:lnTo>
                    <a:pt x="296" y="29"/>
                  </a:lnTo>
                  <a:lnTo>
                    <a:pt x="280" y="27"/>
                  </a:lnTo>
                  <a:lnTo>
                    <a:pt x="264" y="27"/>
                  </a:lnTo>
                  <a:lnTo>
                    <a:pt x="247" y="26"/>
                  </a:lnTo>
                  <a:lnTo>
                    <a:pt x="231" y="25"/>
                  </a:lnTo>
                  <a:lnTo>
                    <a:pt x="215" y="25"/>
                  </a:lnTo>
                  <a:lnTo>
                    <a:pt x="199" y="24"/>
                  </a:lnTo>
                  <a:lnTo>
                    <a:pt x="182" y="23"/>
                  </a:lnTo>
                  <a:lnTo>
                    <a:pt x="166" y="22"/>
                  </a:lnTo>
                  <a:lnTo>
                    <a:pt x="150" y="21"/>
                  </a:lnTo>
                  <a:lnTo>
                    <a:pt x="133" y="19"/>
                  </a:lnTo>
                  <a:lnTo>
                    <a:pt x="117" y="18"/>
                  </a:lnTo>
                  <a:lnTo>
                    <a:pt x="101" y="18"/>
                  </a:lnTo>
                  <a:lnTo>
                    <a:pt x="84" y="17"/>
                  </a:lnTo>
                  <a:lnTo>
                    <a:pt x="68" y="16"/>
                  </a:lnTo>
                  <a:lnTo>
                    <a:pt x="64" y="15"/>
                  </a:lnTo>
                  <a:lnTo>
                    <a:pt x="53" y="12"/>
                  </a:lnTo>
                  <a:lnTo>
                    <a:pt x="40" y="9"/>
                  </a:lnTo>
                  <a:lnTo>
                    <a:pt x="25" y="6"/>
                  </a:lnTo>
                  <a:lnTo>
                    <a:pt x="12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9" name="Freeform 33"/>
            <p:cNvSpPr>
              <a:spLocks/>
            </p:cNvSpPr>
            <p:nvPr/>
          </p:nvSpPr>
          <p:spPr bwMode="auto">
            <a:xfrm>
              <a:off x="1354" y="3138"/>
              <a:ext cx="15" cy="32"/>
            </a:xfrm>
            <a:custGeom>
              <a:avLst/>
              <a:gdLst>
                <a:gd name="T0" fmla="*/ 3 w 31"/>
                <a:gd name="T1" fmla="*/ 2 h 63"/>
                <a:gd name="T2" fmla="*/ 0 w 31"/>
                <a:gd name="T3" fmla="*/ 0 h 63"/>
                <a:gd name="T4" fmla="*/ 0 w 31"/>
                <a:gd name="T5" fmla="*/ 2 h 63"/>
                <a:gd name="T6" fmla="*/ 0 w 31"/>
                <a:gd name="T7" fmla="*/ 4 h 63"/>
                <a:gd name="T8" fmla="*/ 1 w 31"/>
                <a:gd name="T9" fmla="*/ 5 h 63"/>
                <a:gd name="T10" fmla="*/ 3 w 31"/>
                <a:gd name="T11" fmla="*/ 9 h 63"/>
                <a:gd name="T12" fmla="*/ 6 w 31"/>
                <a:gd name="T13" fmla="*/ 12 h 63"/>
                <a:gd name="T14" fmla="*/ 19 w 31"/>
                <a:gd name="T15" fmla="*/ 25 h 63"/>
                <a:gd name="T16" fmla="*/ 22 w 31"/>
                <a:gd name="T17" fmla="*/ 31 h 63"/>
                <a:gd name="T18" fmla="*/ 26 w 31"/>
                <a:gd name="T19" fmla="*/ 38 h 63"/>
                <a:gd name="T20" fmla="*/ 26 w 31"/>
                <a:gd name="T21" fmla="*/ 41 h 63"/>
                <a:gd name="T22" fmla="*/ 26 w 31"/>
                <a:gd name="T23" fmla="*/ 45 h 63"/>
                <a:gd name="T24" fmla="*/ 28 w 31"/>
                <a:gd name="T25" fmla="*/ 48 h 63"/>
                <a:gd name="T26" fmla="*/ 31 w 31"/>
                <a:gd name="T27" fmla="*/ 52 h 63"/>
                <a:gd name="T28" fmla="*/ 31 w 31"/>
                <a:gd name="T29" fmla="*/ 58 h 63"/>
                <a:gd name="T30" fmla="*/ 31 w 31"/>
                <a:gd name="T31" fmla="*/ 63 h 63"/>
                <a:gd name="T32" fmla="*/ 31 w 31"/>
                <a:gd name="T33" fmla="*/ 54 h 63"/>
                <a:gd name="T34" fmla="*/ 31 w 31"/>
                <a:gd name="T35" fmla="*/ 47 h 63"/>
                <a:gd name="T36" fmla="*/ 28 w 31"/>
                <a:gd name="T37" fmla="*/ 38 h 63"/>
                <a:gd name="T38" fmla="*/ 24 w 31"/>
                <a:gd name="T39" fmla="*/ 30 h 63"/>
                <a:gd name="T40" fmla="*/ 20 w 31"/>
                <a:gd name="T41" fmla="*/ 22 h 63"/>
                <a:gd name="T42" fmla="*/ 15 w 31"/>
                <a:gd name="T43" fmla="*/ 16 h 63"/>
                <a:gd name="T44" fmla="*/ 8 w 31"/>
                <a:gd name="T45" fmla="*/ 9 h 63"/>
                <a:gd name="T46" fmla="*/ 3 w 31"/>
                <a:gd name="T47" fmla="*/ 2 h 63"/>
                <a:gd name="T48" fmla="*/ 3 w 31"/>
                <a:gd name="T4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63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9"/>
                  </a:lnTo>
                  <a:lnTo>
                    <a:pt x="6" y="12"/>
                  </a:lnTo>
                  <a:lnTo>
                    <a:pt x="19" y="25"/>
                  </a:lnTo>
                  <a:lnTo>
                    <a:pt x="22" y="31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6" y="45"/>
                  </a:lnTo>
                  <a:lnTo>
                    <a:pt x="28" y="48"/>
                  </a:lnTo>
                  <a:lnTo>
                    <a:pt x="31" y="52"/>
                  </a:lnTo>
                  <a:lnTo>
                    <a:pt x="31" y="58"/>
                  </a:lnTo>
                  <a:lnTo>
                    <a:pt x="31" y="63"/>
                  </a:lnTo>
                  <a:lnTo>
                    <a:pt x="31" y="54"/>
                  </a:lnTo>
                  <a:lnTo>
                    <a:pt x="31" y="47"/>
                  </a:lnTo>
                  <a:lnTo>
                    <a:pt x="28" y="38"/>
                  </a:lnTo>
                  <a:lnTo>
                    <a:pt x="24" y="30"/>
                  </a:lnTo>
                  <a:lnTo>
                    <a:pt x="20" y="22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0" name="Freeform 34"/>
            <p:cNvSpPr>
              <a:spLocks/>
            </p:cNvSpPr>
            <p:nvPr/>
          </p:nvSpPr>
          <p:spPr bwMode="auto">
            <a:xfrm>
              <a:off x="1333" y="3107"/>
              <a:ext cx="51" cy="76"/>
            </a:xfrm>
            <a:custGeom>
              <a:avLst/>
              <a:gdLst>
                <a:gd name="T0" fmla="*/ 40 w 100"/>
                <a:gd name="T1" fmla="*/ 64 h 154"/>
                <a:gd name="T2" fmla="*/ 43 w 100"/>
                <a:gd name="T3" fmla="*/ 66 h 154"/>
                <a:gd name="T4" fmla="*/ 48 w 100"/>
                <a:gd name="T5" fmla="*/ 73 h 154"/>
                <a:gd name="T6" fmla="*/ 55 w 100"/>
                <a:gd name="T7" fmla="*/ 80 h 154"/>
                <a:gd name="T8" fmla="*/ 60 w 100"/>
                <a:gd name="T9" fmla="*/ 86 h 154"/>
                <a:gd name="T10" fmla="*/ 64 w 100"/>
                <a:gd name="T11" fmla="*/ 94 h 154"/>
                <a:gd name="T12" fmla="*/ 68 w 100"/>
                <a:gd name="T13" fmla="*/ 102 h 154"/>
                <a:gd name="T14" fmla="*/ 71 w 100"/>
                <a:gd name="T15" fmla="*/ 111 h 154"/>
                <a:gd name="T16" fmla="*/ 71 w 100"/>
                <a:gd name="T17" fmla="*/ 118 h 154"/>
                <a:gd name="T18" fmla="*/ 71 w 100"/>
                <a:gd name="T19" fmla="*/ 127 h 154"/>
                <a:gd name="T20" fmla="*/ 71 w 100"/>
                <a:gd name="T21" fmla="*/ 135 h 154"/>
                <a:gd name="T22" fmla="*/ 71 w 100"/>
                <a:gd name="T23" fmla="*/ 140 h 154"/>
                <a:gd name="T24" fmla="*/ 74 w 100"/>
                <a:gd name="T25" fmla="*/ 145 h 154"/>
                <a:gd name="T26" fmla="*/ 77 w 100"/>
                <a:gd name="T27" fmla="*/ 152 h 154"/>
                <a:gd name="T28" fmla="*/ 82 w 100"/>
                <a:gd name="T29" fmla="*/ 154 h 154"/>
                <a:gd name="T30" fmla="*/ 85 w 100"/>
                <a:gd name="T31" fmla="*/ 154 h 154"/>
                <a:gd name="T32" fmla="*/ 89 w 100"/>
                <a:gd name="T33" fmla="*/ 154 h 154"/>
                <a:gd name="T34" fmla="*/ 93 w 100"/>
                <a:gd name="T35" fmla="*/ 152 h 154"/>
                <a:gd name="T36" fmla="*/ 96 w 100"/>
                <a:gd name="T37" fmla="*/ 147 h 154"/>
                <a:gd name="T38" fmla="*/ 98 w 100"/>
                <a:gd name="T39" fmla="*/ 141 h 154"/>
                <a:gd name="T40" fmla="*/ 100 w 100"/>
                <a:gd name="T41" fmla="*/ 136 h 154"/>
                <a:gd name="T42" fmla="*/ 100 w 100"/>
                <a:gd name="T43" fmla="*/ 132 h 154"/>
                <a:gd name="T44" fmla="*/ 100 w 100"/>
                <a:gd name="T45" fmla="*/ 127 h 154"/>
                <a:gd name="T46" fmla="*/ 97 w 100"/>
                <a:gd name="T47" fmla="*/ 116 h 154"/>
                <a:gd name="T48" fmla="*/ 93 w 100"/>
                <a:gd name="T49" fmla="*/ 104 h 154"/>
                <a:gd name="T50" fmla="*/ 88 w 100"/>
                <a:gd name="T51" fmla="*/ 92 h 154"/>
                <a:gd name="T52" fmla="*/ 83 w 100"/>
                <a:gd name="T53" fmla="*/ 82 h 154"/>
                <a:gd name="T54" fmla="*/ 76 w 100"/>
                <a:gd name="T55" fmla="*/ 73 h 154"/>
                <a:gd name="T56" fmla="*/ 71 w 100"/>
                <a:gd name="T57" fmla="*/ 64 h 154"/>
                <a:gd name="T58" fmla="*/ 61 w 100"/>
                <a:gd name="T59" fmla="*/ 53 h 154"/>
                <a:gd name="T60" fmla="*/ 53 w 100"/>
                <a:gd name="T61" fmla="*/ 44 h 154"/>
                <a:gd name="T62" fmla="*/ 53 w 100"/>
                <a:gd name="T63" fmla="*/ 41 h 154"/>
                <a:gd name="T64" fmla="*/ 53 w 100"/>
                <a:gd name="T65" fmla="*/ 38 h 154"/>
                <a:gd name="T66" fmla="*/ 52 w 100"/>
                <a:gd name="T67" fmla="*/ 31 h 154"/>
                <a:gd name="T68" fmla="*/ 49 w 100"/>
                <a:gd name="T69" fmla="*/ 27 h 154"/>
                <a:gd name="T70" fmla="*/ 47 w 100"/>
                <a:gd name="T71" fmla="*/ 21 h 154"/>
                <a:gd name="T72" fmla="*/ 45 w 100"/>
                <a:gd name="T73" fmla="*/ 18 h 154"/>
                <a:gd name="T74" fmla="*/ 41 w 100"/>
                <a:gd name="T75" fmla="*/ 14 h 154"/>
                <a:gd name="T76" fmla="*/ 37 w 100"/>
                <a:gd name="T77" fmla="*/ 12 h 154"/>
                <a:gd name="T78" fmla="*/ 32 w 100"/>
                <a:gd name="T79" fmla="*/ 10 h 154"/>
                <a:gd name="T80" fmla="*/ 29 w 100"/>
                <a:gd name="T81" fmla="*/ 8 h 154"/>
                <a:gd name="T82" fmla="*/ 25 w 100"/>
                <a:gd name="T83" fmla="*/ 6 h 154"/>
                <a:gd name="T84" fmla="*/ 24 w 100"/>
                <a:gd name="T85" fmla="*/ 4 h 154"/>
                <a:gd name="T86" fmla="*/ 21 w 100"/>
                <a:gd name="T87" fmla="*/ 3 h 154"/>
                <a:gd name="T88" fmla="*/ 20 w 100"/>
                <a:gd name="T89" fmla="*/ 3 h 154"/>
                <a:gd name="T90" fmla="*/ 17 w 100"/>
                <a:gd name="T91" fmla="*/ 1 h 154"/>
                <a:gd name="T92" fmla="*/ 15 w 100"/>
                <a:gd name="T93" fmla="*/ 0 h 154"/>
                <a:gd name="T94" fmla="*/ 10 w 100"/>
                <a:gd name="T95" fmla="*/ 1 h 154"/>
                <a:gd name="T96" fmla="*/ 6 w 100"/>
                <a:gd name="T97" fmla="*/ 3 h 154"/>
                <a:gd name="T98" fmla="*/ 2 w 100"/>
                <a:gd name="T99" fmla="*/ 4 h 154"/>
                <a:gd name="T100" fmla="*/ 0 w 100"/>
                <a:gd name="T101" fmla="*/ 10 h 154"/>
                <a:gd name="T102" fmla="*/ 0 w 100"/>
                <a:gd name="T103" fmla="*/ 18 h 154"/>
                <a:gd name="T104" fmla="*/ 0 w 100"/>
                <a:gd name="T105" fmla="*/ 26 h 154"/>
                <a:gd name="T106" fmla="*/ 0 w 100"/>
                <a:gd name="T107" fmla="*/ 33 h 154"/>
                <a:gd name="T108" fmla="*/ 5 w 100"/>
                <a:gd name="T109" fmla="*/ 41 h 154"/>
                <a:gd name="T110" fmla="*/ 8 w 100"/>
                <a:gd name="T111" fmla="*/ 46 h 154"/>
                <a:gd name="T112" fmla="*/ 15 w 100"/>
                <a:gd name="T113" fmla="*/ 50 h 154"/>
                <a:gd name="T114" fmla="*/ 22 w 100"/>
                <a:gd name="T115" fmla="*/ 46 h 154"/>
                <a:gd name="T116" fmla="*/ 25 w 100"/>
                <a:gd name="T117" fmla="*/ 46 h 154"/>
                <a:gd name="T118" fmla="*/ 26 w 100"/>
                <a:gd name="T119" fmla="*/ 50 h 154"/>
                <a:gd name="T120" fmla="*/ 33 w 100"/>
                <a:gd name="T121" fmla="*/ 57 h 154"/>
                <a:gd name="T122" fmla="*/ 40 w 100"/>
                <a:gd name="T123" fmla="*/ 64 h 154"/>
                <a:gd name="T124" fmla="*/ 40 w 100"/>
                <a:gd name="T125" fmla="*/ 6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" h="154">
                  <a:moveTo>
                    <a:pt x="40" y="64"/>
                  </a:moveTo>
                  <a:lnTo>
                    <a:pt x="43" y="66"/>
                  </a:lnTo>
                  <a:lnTo>
                    <a:pt x="48" y="73"/>
                  </a:lnTo>
                  <a:lnTo>
                    <a:pt x="55" y="80"/>
                  </a:lnTo>
                  <a:lnTo>
                    <a:pt x="60" y="86"/>
                  </a:lnTo>
                  <a:lnTo>
                    <a:pt x="64" y="94"/>
                  </a:lnTo>
                  <a:lnTo>
                    <a:pt x="68" y="102"/>
                  </a:lnTo>
                  <a:lnTo>
                    <a:pt x="71" y="111"/>
                  </a:lnTo>
                  <a:lnTo>
                    <a:pt x="71" y="118"/>
                  </a:lnTo>
                  <a:lnTo>
                    <a:pt x="71" y="127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4" y="145"/>
                  </a:lnTo>
                  <a:lnTo>
                    <a:pt x="77" y="152"/>
                  </a:lnTo>
                  <a:lnTo>
                    <a:pt x="82" y="154"/>
                  </a:lnTo>
                  <a:lnTo>
                    <a:pt x="85" y="154"/>
                  </a:lnTo>
                  <a:lnTo>
                    <a:pt x="89" y="154"/>
                  </a:lnTo>
                  <a:lnTo>
                    <a:pt x="93" y="152"/>
                  </a:lnTo>
                  <a:lnTo>
                    <a:pt x="96" y="147"/>
                  </a:lnTo>
                  <a:lnTo>
                    <a:pt x="98" y="141"/>
                  </a:lnTo>
                  <a:lnTo>
                    <a:pt x="100" y="136"/>
                  </a:lnTo>
                  <a:lnTo>
                    <a:pt x="100" y="132"/>
                  </a:lnTo>
                  <a:lnTo>
                    <a:pt x="100" y="127"/>
                  </a:lnTo>
                  <a:lnTo>
                    <a:pt x="97" y="116"/>
                  </a:lnTo>
                  <a:lnTo>
                    <a:pt x="93" y="10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76" y="73"/>
                  </a:lnTo>
                  <a:lnTo>
                    <a:pt x="71" y="64"/>
                  </a:lnTo>
                  <a:lnTo>
                    <a:pt x="61" y="53"/>
                  </a:lnTo>
                  <a:lnTo>
                    <a:pt x="53" y="44"/>
                  </a:lnTo>
                  <a:lnTo>
                    <a:pt x="53" y="41"/>
                  </a:lnTo>
                  <a:lnTo>
                    <a:pt x="53" y="38"/>
                  </a:lnTo>
                  <a:lnTo>
                    <a:pt x="52" y="31"/>
                  </a:lnTo>
                  <a:lnTo>
                    <a:pt x="49" y="27"/>
                  </a:lnTo>
                  <a:lnTo>
                    <a:pt x="47" y="21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37" y="12"/>
                  </a:lnTo>
                  <a:lnTo>
                    <a:pt x="32" y="10"/>
                  </a:lnTo>
                  <a:lnTo>
                    <a:pt x="29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5" y="41"/>
                  </a:lnTo>
                  <a:lnTo>
                    <a:pt x="8" y="46"/>
                  </a:lnTo>
                  <a:lnTo>
                    <a:pt x="15" y="50"/>
                  </a:lnTo>
                  <a:lnTo>
                    <a:pt x="22" y="46"/>
                  </a:lnTo>
                  <a:lnTo>
                    <a:pt x="25" y="46"/>
                  </a:lnTo>
                  <a:lnTo>
                    <a:pt x="26" y="50"/>
                  </a:lnTo>
                  <a:lnTo>
                    <a:pt x="33" y="57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1" name="Freeform 35"/>
            <p:cNvSpPr>
              <a:spLocks/>
            </p:cNvSpPr>
            <p:nvPr/>
          </p:nvSpPr>
          <p:spPr bwMode="auto">
            <a:xfrm>
              <a:off x="1344" y="3130"/>
              <a:ext cx="3" cy="1"/>
            </a:xfrm>
            <a:custGeom>
              <a:avLst/>
              <a:gdLst>
                <a:gd name="T0" fmla="*/ 4 w 4"/>
                <a:gd name="T1" fmla="*/ 4 h 4"/>
                <a:gd name="T2" fmla="*/ 3 w 4"/>
                <a:gd name="T3" fmla="*/ 0 h 4"/>
                <a:gd name="T4" fmla="*/ 0 w 4"/>
                <a:gd name="T5" fmla="*/ 0 h 4"/>
                <a:gd name="T6" fmla="*/ 4 w 4"/>
                <a:gd name="T7" fmla="*/ 4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2" name="Freeform 36"/>
            <p:cNvSpPr>
              <a:spLocks/>
            </p:cNvSpPr>
            <p:nvPr/>
          </p:nvSpPr>
          <p:spPr bwMode="auto">
            <a:xfrm>
              <a:off x="1351" y="3245"/>
              <a:ext cx="34" cy="23"/>
            </a:xfrm>
            <a:custGeom>
              <a:avLst/>
              <a:gdLst>
                <a:gd name="T0" fmla="*/ 0 w 68"/>
                <a:gd name="T1" fmla="*/ 2 h 45"/>
                <a:gd name="T2" fmla="*/ 1 w 68"/>
                <a:gd name="T3" fmla="*/ 5 h 45"/>
                <a:gd name="T4" fmla="*/ 8 w 68"/>
                <a:gd name="T5" fmla="*/ 11 h 45"/>
                <a:gd name="T6" fmla="*/ 8 w 68"/>
                <a:gd name="T7" fmla="*/ 15 h 45"/>
                <a:gd name="T8" fmla="*/ 8 w 68"/>
                <a:gd name="T9" fmla="*/ 16 h 45"/>
                <a:gd name="T10" fmla="*/ 8 w 68"/>
                <a:gd name="T11" fmla="*/ 17 h 45"/>
                <a:gd name="T12" fmla="*/ 8 w 68"/>
                <a:gd name="T13" fmla="*/ 18 h 45"/>
                <a:gd name="T14" fmla="*/ 8 w 68"/>
                <a:gd name="T15" fmla="*/ 20 h 45"/>
                <a:gd name="T16" fmla="*/ 8 w 68"/>
                <a:gd name="T17" fmla="*/ 23 h 45"/>
                <a:gd name="T18" fmla="*/ 9 w 68"/>
                <a:gd name="T19" fmla="*/ 25 h 45"/>
                <a:gd name="T20" fmla="*/ 11 w 68"/>
                <a:gd name="T21" fmla="*/ 28 h 45"/>
                <a:gd name="T22" fmla="*/ 16 w 68"/>
                <a:gd name="T23" fmla="*/ 30 h 45"/>
                <a:gd name="T24" fmla="*/ 17 w 68"/>
                <a:gd name="T25" fmla="*/ 30 h 45"/>
                <a:gd name="T26" fmla="*/ 19 w 68"/>
                <a:gd name="T27" fmla="*/ 31 h 45"/>
                <a:gd name="T28" fmla="*/ 23 w 68"/>
                <a:gd name="T29" fmla="*/ 38 h 45"/>
                <a:gd name="T30" fmla="*/ 24 w 68"/>
                <a:gd name="T31" fmla="*/ 41 h 45"/>
                <a:gd name="T32" fmla="*/ 26 w 68"/>
                <a:gd name="T33" fmla="*/ 41 h 45"/>
                <a:gd name="T34" fmla="*/ 28 w 68"/>
                <a:gd name="T35" fmla="*/ 43 h 45"/>
                <a:gd name="T36" fmla="*/ 35 w 68"/>
                <a:gd name="T37" fmla="*/ 44 h 45"/>
                <a:gd name="T38" fmla="*/ 40 w 68"/>
                <a:gd name="T39" fmla="*/ 44 h 45"/>
                <a:gd name="T40" fmla="*/ 46 w 68"/>
                <a:gd name="T41" fmla="*/ 45 h 45"/>
                <a:gd name="T42" fmla="*/ 48 w 68"/>
                <a:gd name="T43" fmla="*/ 44 h 45"/>
                <a:gd name="T44" fmla="*/ 50 w 68"/>
                <a:gd name="T45" fmla="*/ 44 h 45"/>
                <a:gd name="T46" fmla="*/ 56 w 68"/>
                <a:gd name="T47" fmla="*/ 44 h 45"/>
                <a:gd name="T48" fmla="*/ 66 w 68"/>
                <a:gd name="T49" fmla="*/ 41 h 45"/>
                <a:gd name="T50" fmla="*/ 68 w 68"/>
                <a:gd name="T51" fmla="*/ 40 h 45"/>
                <a:gd name="T52" fmla="*/ 57 w 68"/>
                <a:gd name="T53" fmla="*/ 39 h 45"/>
                <a:gd name="T54" fmla="*/ 47 w 68"/>
                <a:gd name="T55" fmla="*/ 37 h 45"/>
                <a:gd name="T56" fmla="*/ 38 w 68"/>
                <a:gd name="T57" fmla="*/ 33 h 45"/>
                <a:gd name="T58" fmla="*/ 28 w 68"/>
                <a:gd name="T59" fmla="*/ 29 h 45"/>
                <a:gd name="T60" fmla="*/ 20 w 68"/>
                <a:gd name="T61" fmla="*/ 23 h 45"/>
                <a:gd name="T62" fmla="*/ 12 w 68"/>
                <a:gd name="T63" fmla="*/ 16 h 45"/>
                <a:gd name="T64" fmla="*/ 7 w 68"/>
                <a:gd name="T65" fmla="*/ 8 h 45"/>
                <a:gd name="T66" fmla="*/ 0 w 68"/>
                <a:gd name="T67" fmla="*/ 0 h 45"/>
                <a:gd name="T68" fmla="*/ 0 w 68"/>
                <a:gd name="T69" fmla="*/ 2 h 45"/>
                <a:gd name="T70" fmla="*/ 0 w 68"/>
                <a:gd name="T7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45">
                  <a:moveTo>
                    <a:pt x="0" y="2"/>
                  </a:moveTo>
                  <a:lnTo>
                    <a:pt x="1" y="5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9" y="25"/>
                  </a:lnTo>
                  <a:lnTo>
                    <a:pt x="11" y="28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9" y="31"/>
                  </a:lnTo>
                  <a:lnTo>
                    <a:pt x="23" y="38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28" y="43"/>
                  </a:lnTo>
                  <a:lnTo>
                    <a:pt x="35" y="44"/>
                  </a:lnTo>
                  <a:lnTo>
                    <a:pt x="40" y="44"/>
                  </a:lnTo>
                  <a:lnTo>
                    <a:pt x="46" y="45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6" y="44"/>
                  </a:lnTo>
                  <a:lnTo>
                    <a:pt x="66" y="41"/>
                  </a:lnTo>
                  <a:lnTo>
                    <a:pt x="68" y="40"/>
                  </a:lnTo>
                  <a:lnTo>
                    <a:pt x="57" y="39"/>
                  </a:lnTo>
                  <a:lnTo>
                    <a:pt x="47" y="37"/>
                  </a:lnTo>
                  <a:lnTo>
                    <a:pt x="38" y="33"/>
                  </a:lnTo>
                  <a:lnTo>
                    <a:pt x="28" y="29"/>
                  </a:lnTo>
                  <a:lnTo>
                    <a:pt x="20" y="23"/>
                  </a:lnTo>
                  <a:lnTo>
                    <a:pt x="12" y="16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3" name="Freeform 37"/>
            <p:cNvSpPr>
              <a:spLocks/>
            </p:cNvSpPr>
            <p:nvPr/>
          </p:nvSpPr>
          <p:spPr bwMode="auto">
            <a:xfrm>
              <a:off x="1393" y="3262"/>
              <a:ext cx="67" cy="69"/>
            </a:xfrm>
            <a:custGeom>
              <a:avLst/>
              <a:gdLst>
                <a:gd name="T0" fmla="*/ 17 w 133"/>
                <a:gd name="T1" fmla="*/ 4 h 137"/>
                <a:gd name="T2" fmla="*/ 7 w 133"/>
                <a:gd name="T3" fmla="*/ 6 h 137"/>
                <a:gd name="T4" fmla="*/ 0 w 133"/>
                <a:gd name="T5" fmla="*/ 7 h 137"/>
                <a:gd name="T6" fmla="*/ 7 w 133"/>
                <a:gd name="T7" fmla="*/ 12 h 137"/>
                <a:gd name="T8" fmla="*/ 16 w 133"/>
                <a:gd name="T9" fmla="*/ 16 h 137"/>
                <a:gd name="T10" fmla="*/ 26 w 133"/>
                <a:gd name="T11" fmla="*/ 21 h 137"/>
                <a:gd name="T12" fmla="*/ 37 w 133"/>
                <a:gd name="T13" fmla="*/ 25 h 137"/>
                <a:gd name="T14" fmla="*/ 41 w 133"/>
                <a:gd name="T15" fmla="*/ 30 h 137"/>
                <a:gd name="T16" fmla="*/ 54 w 133"/>
                <a:gd name="T17" fmla="*/ 42 h 137"/>
                <a:gd name="T18" fmla="*/ 68 w 133"/>
                <a:gd name="T19" fmla="*/ 54 h 137"/>
                <a:gd name="T20" fmla="*/ 79 w 133"/>
                <a:gd name="T21" fmla="*/ 67 h 137"/>
                <a:gd name="T22" fmla="*/ 91 w 133"/>
                <a:gd name="T23" fmla="*/ 81 h 137"/>
                <a:gd name="T24" fmla="*/ 102 w 133"/>
                <a:gd name="T25" fmla="*/ 94 h 137"/>
                <a:gd name="T26" fmla="*/ 114 w 133"/>
                <a:gd name="T27" fmla="*/ 107 h 137"/>
                <a:gd name="T28" fmla="*/ 124 w 133"/>
                <a:gd name="T29" fmla="*/ 122 h 137"/>
                <a:gd name="T30" fmla="*/ 133 w 133"/>
                <a:gd name="T31" fmla="*/ 137 h 137"/>
                <a:gd name="T32" fmla="*/ 132 w 133"/>
                <a:gd name="T33" fmla="*/ 128 h 137"/>
                <a:gd name="T34" fmla="*/ 131 w 133"/>
                <a:gd name="T35" fmla="*/ 121 h 137"/>
                <a:gd name="T36" fmla="*/ 130 w 133"/>
                <a:gd name="T37" fmla="*/ 116 h 137"/>
                <a:gd name="T38" fmla="*/ 121 w 133"/>
                <a:gd name="T39" fmla="*/ 109 h 137"/>
                <a:gd name="T40" fmla="*/ 116 w 133"/>
                <a:gd name="T41" fmla="*/ 99 h 137"/>
                <a:gd name="T42" fmla="*/ 113 w 133"/>
                <a:gd name="T43" fmla="*/ 91 h 137"/>
                <a:gd name="T44" fmla="*/ 108 w 133"/>
                <a:gd name="T45" fmla="*/ 82 h 137"/>
                <a:gd name="T46" fmla="*/ 103 w 133"/>
                <a:gd name="T47" fmla="*/ 74 h 137"/>
                <a:gd name="T48" fmla="*/ 98 w 133"/>
                <a:gd name="T49" fmla="*/ 67 h 137"/>
                <a:gd name="T50" fmla="*/ 91 w 133"/>
                <a:gd name="T51" fmla="*/ 60 h 137"/>
                <a:gd name="T52" fmla="*/ 85 w 133"/>
                <a:gd name="T53" fmla="*/ 54 h 137"/>
                <a:gd name="T54" fmla="*/ 78 w 133"/>
                <a:gd name="T55" fmla="*/ 48 h 137"/>
                <a:gd name="T56" fmla="*/ 67 w 133"/>
                <a:gd name="T57" fmla="*/ 39 h 137"/>
                <a:gd name="T58" fmla="*/ 59 w 133"/>
                <a:gd name="T59" fmla="*/ 29 h 137"/>
                <a:gd name="T60" fmla="*/ 53 w 133"/>
                <a:gd name="T61" fmla="*/ 22 h 137"/>
                <a:gd name="T62" fmla="*/ 49 w 133"/>
                <a:gd name="T63" fmla="*/ 16 h 137"/>
                <a:gd name="T64" fmla="*/ 37 w 133"/>
                <a:gd name="T65" fmla="*/ 8 h 137"/>
                <a:gd name="T66" fmla="*/ 25 w 133"/>
                <a:gd name="T67" fmla="*/ 0 h 137"/>
                <a:gd name="T68" fmla="*/ 18 w 133"/>
                <a:gd name="T69" fmla="*/ 1 h 137"/>
                <a:gd name="T70" fmla="*/ 17 w 133"/>
                <a:gd name="T71" fmla="*/ 4 h 137"/>
                <a:gd name="T72" fmla="*/ 17 w 133"/>
                <a:gd name="T73" fmla="*/ 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" h="137">
                  <a:moveTo>
                    <a:pt x="17" y="4"/>
                  </a:moveTo>
                  <a:lnTo>
                    <a:pt x="7" y="6"/>
                  </a:lnTo>
                  <a:lnTo>
                    <a:pt x="0" y="7"/>
                  </a:lnTo>
                  <a:lnTo>
                    <a:pt x="7" y="12"/>
                  </a:lnTo>
                  <a:lnTo>
                    <a:pt x="16" y="16"/>
                  </a:lnTo>
                  <a:lnTo>
                    <a:pt x="26" y="21"/>
                  </a:lnTo>
                  <a:lnTo>
                    <a:pt x="37" y="25"/>
                  </a:lnTo>
                  <a:lnTo>
                    <a:pt x="41" y="30"/>
                  </a:lnTo>
                  <a:lnTo>
                    <a:pt x="54" y="42"/>
                  </a:lnTo>
                  <a:lnTo>
                    <a:pt x="68" y="54"/>
                  </a:lnTo>
                  <a:lnTo>
                    <a:pt x="79" y="67"/>
                  </a:lnTo>
                  <a:lnTo>
                    <a:pt x="91" y="81"/>
                  </a:lnTo>
                  <a:lnTo>
                    <a:pt x="102" y="94"/>
                  </a:lnTo>
                  <a:lnTo>
                    <a:pt x="114" y="107"/>
                  </a:lnTo>
                  <a:lnTo>
                    <a:pt x="124" y="122"/>
                  </a:lnTo>
                  <a:lnTo>
                    <a:pt x="133" y="137"/>
                  </a:lnTo>
                  <a:lnTo>
                    <a:pt x="132" y="128"/>
                  </a:lnTo>
                  <a:lnTo>
                    <a:pt x="131" y="121"/>
                  </a:lnTo>
                  <a:lnTo>
                    <a:pt x="130" y="116"/>
                  </a:lnTo>
                  <a:lnTo>
                    <a:pt x="121" y="109"/>
                  </a:lnTo>
                  <a:lnTo>
                    <a:pt x="116" y="99"/>
                  </a:lnTo>
                  <a:lnTo>
                    <a:pt x="113" y="91"/>
                  </a:lnTo>
                  <a:lnTo>
                    <a:pt x="108" y="82"/>
                  </a:lnTo>
                  <a:lnTo>
                    <a:pt x="103" y="74"/>
                  </a:lnTo>
                  <a:lnTo>
                    <a:pt x="98" y="67"/>
                  </a:lnTo>
                  <a:lnTo>
                    <a:pt x="91" y="60"/>
                  </a:lnTo>
                  <a:lnTo>
                    <a:pt x="85" y="54"/>
                  </a:lnTo>
                  <a:lnTo>
                    <a:pt x="78" y="48"/>
                  </a:lnTo>
                  <a:lnTo>
                    <a:pt x="67" y="39"/>
                  </a:lnTo>
                  <a:lnTo>
                    <a:pt x="59" y="29"/>
                  </a:lnTo>
                  <a:lnTo>
                    <a:pt x="53" y="22"/>
                  </a:lnTo>
                  <a:lnTo>
                    <a:pt x="49" y="16"/>
                  </a:lnTo>
                  <a:lnTo>
                    <a:pt x="37" y="8"/>
                  </a:lnTo>
                  <a:lnTo>
                    <a:pt x="25" y="0"/>
                  </a:lnTo>
                  <a:lnTo>
                    <a:pt x="18" y="1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4" name="Freeform 38"/>
            <p:cNvSpPr>
              <a:spLocks/>
            </p:cNvSpPr>
            <p:nvPr/>
          </p:nvSpPr>
          <p:spPr bwMode="auto">
            <a:xfrm>
              <a:off x="1342" y="3209"/>
              <a:ext cx="137" cy="181"/>
            </a:xfrm>
            <a:custGeom>
              <a:avLst/>
              <a:gdLst>
                <a:gd name="T0" fmla="*/ 9 w 274"/>
                <a:gd name="T1" fmla="*/ 6 h 363"/>
                <a:gd name="T2" fmla="*/ 0 w 274"/>
                <a:gd name="T3" fmla="*/ 21 h 363"/>
                <a:gd name="T4" fmla="*/ 10 w 274"/>
                <a:gd name="T5" fmla="*/ 44 h 363"/>
                <a:gd name="T6" fmla="*/ 13 w 274"/>
                <a:gd name="T7" fmla="*/ 67 h 363"/>
                <a:gd name="T8" fmla="*/ 27 w 274"/>
                <a:gd name="T9" fmla="*/ 92 h 363"/>
                <a:gd name="T10" fmla="*/ 50 w 274"/>
                <a:gd name="T11" fmla="*/ 111 h 363"/>
                <a:gd name="T12" fmla="*/ 76 w 274"/>
                <a:gd name="T13" fmla="*/ 118 h 363"/>
                <a:gd name="T14" fmla="*/ 106 w 274"/>
                <a:gd name="T15" fmla="*/ 114 h 363"/>
                <a:gd name="T16" fmla="*/ 129 w 274"/>
                <a:gd name="T17" fmla="*/ 108 h 363"/>
                <a:gd name="T18" fmla="*/ 144 w 274"/>
                <a:gd name="T19" fmla="*/ 118 h 363"/>
                <a:gd name="T20" fmla="*/ 161 w 274"/>
                <a:gd name="T21" fmla="*/ 135 h 363"/>
                <a:gd name="T22" fmla="*/ 176 w 274"/>
                <a:gd name="T23" fmla="*/ 150 h 363"/>
                <a:gd name="T24" fmla="*/ 191 w 274"/>
                <a:gd name="T25" fmla="*/ 163 h 363"/>
                <a:gd name="T26" fmla="*/ 209 w 274"/>
                <a:gd name="T27" fmla="*/ 185 h 363"/>
                <a:gd name="T28" fmla="*/ 224 w 274"/>
                <a:gd name="T29" fmla="*/ 209 h 363"/>
                <a:gd name="T30" fmla="*/ 234 w 274"/>
                <a:gd name="T31" fmla="*/ 233 h 363"/>
                <a:gd name="T32" fmla="*/ 242 w 274"/>
                <a:gd name="T33" fmla="*/ 264 h 363"/>
                <a:gd name="T34" fmla="*/ 248 w 274"/>
                <a:gd name="T35" fmla="*/ 294 h 363"/>
                <a:gd name="T36" fmla="*/ 243 w 274"/>
                <a:gd name="T37" fmla="*/ 335 h 363"/>
                <a:gd name="T38" fmla="*/ 245 w 274"/>
                <a:gd name="T39" fmla="*/ 361 h 363"/>
                <a:gd name="T40" fmla="*/ 255 w 274"/>
                <a:gd name="T41" fmla="*/ 358 h 363"/>
                <a:gd name="T42" fmla="*/ 266 w 274"/>
                <a:gd name="T43" fmla="*/ 333 h 363"/>
                <a:gd name="T44" fmla="*/ 271 w 274"/>
                <a:gd name="T45" fmla="*/ 300 h 363"/>
                <a:gd name="T46" fmla="*/ 274 w 274"/>
                <a:gd name="T47" fmla="*/ 277 h 363"/>
                <a:gd name="T48" fmla="*/ 273 w 274"/>
                <a:gd name="T49" fmla="*/ 248 h 363"/>
                <a:gd name="T50" fmla="*/ 264 w 274"/>
                <a:gd name="T51" fmla="*/ 213 h 363"/>
                <a:gd name="T52" fmla="*/ 248 w 274"/>
                <a:gd name="T53" fmla="*/ 179 h 363"/>
                <a:gd name="T54" fmla="*/ 228 w 274"/>
                <a:gd name="T55" fmla="*/ 149 h 363"/>
                <a:gd name="T56" fmla="*/ 211 w 274"/>
                <a:gd name="T57" fmla="*/ 125 h 363"/>
                <a:gd name="T58" fmla="*/ 186 w 274"/>
                <a:gd name="T59" fmla="*/ 98 h 363"/>
                <a:gd name="T60" fmla="*/ 156 w 274"/>
                <a:gd name="T61" fmla="*/ 69 h 363"/>
                <a:gd name="T62" fmla="*/ 127 w 274"/>
                <a:gd name="T63" fmla="*/ 50 h 363"/>
                <a:gd name="T64" fmla="*/ 101 w 274"/>
                <a:gd name="T65" fmla="*/ 47 h 363"/>
                <a:gd name="T66" fmla="*/ 77 w 274"/>
                <a:gd name="T67" fmla="*/ 46 h 363"/>
                <a:gd name="T68" fmla="*/ 54 w 274"/>
                <a:gd name="T69" fmla="*/ 41 h 363"/>
                <a:gd name="T70" fmla="*/ 33 w 274"/>
                <a:gd name="T71" fmla="*/ 29 h 363"/>
                <a:gd name="T72" fmla="*/ 20 w 274"/>
                <a:gd name="T73" fmla="*/ 11 h 363"/>
                <a:gd name="T74" fmla="*/ 10 w 274"/>
                <a:gd name="T7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" h="363">
                  <a:moveTo>
                    <a:pt x="13" y="3"/>
                  </a:moveTo>
                  <a:lnTo>
                    <a:pt x="9" y="6"/>
                  </a:lnTo>
                  <a:lnTo>
                    <a:pt x="4" y="12"/>
                  </a:lnTo>
                  <a:lnTo>
                    <a:pt x="0" y="21"/>
                  </a:lnTo>
                  <a:lnTo>
                    <a:pt x="5" y="31"/>
                  </a:lnTo>
                  <a:lnTo>
                    <a:pt x="10" y="44"/>
                  </a:lnTo>
                  <a:lnTo>
                    <a:pt x="12" y="55"/>
                  </a:lnTo>
                  <a:lnTo>
                    <a:pt x="13" y="67"/>
                  </a:lnTo>
                  <a:lnTo>
                    <a:pt x="17" y="80"/>
                  </a:lnTo>
                  <a:lnTo>
                    <a:pt x="27" y="92"/>
                  </a:lnTo>
                  <a:lnTo>
                    <a:pt x="37" y="103"/>
                  </a:lnTo>
                  <a:lnTo>
                    <a:pt x="50" y="111"/>
                  </a:lnTo>
                  <a:lnTo>
                    <a:pt x="62" y="115"/>
                  </a:lnTo>
                  <a:lnTo>
                    <a:pt x="76" y="118"/>
                  </a:lnTo>
                  <a:lnTo>
                    <a:pt x="91" y="118"/>
                  </a:lnTo>
                  <a:lnTo>
                    <a:pt x="106" y="114"/>
                  </a:lnTo>
                  <a:lnTo>
                    <a:pt x="122" y="108"/>
                  </a:lnTo>
                  <a:lnTo>
                    <a:pt x="129" y="108"/>
                  </a:lnTo>
                  <a:lnTo>
                    <a:pt x="136" y="112"/>
                  </a:lnTo>
                  <a:lnTo>
                    <a:pt x="144" y="118"/>
                  </a:lnTo>
                  <a:lnTo>
                    <a:pt x="153" y="126"/>
                  </a:lnTo>
                  <a:lnTo>
                    <a:pt x="161" y="135"/>
                  </a:lnTo>
                  <a:lnTo>
                    <a:pt x="169" y="143"/>
                  </a:lnTo>
                  <a:lnTo>
                    <a:pt x="176" y="150"/>
                  </a:lnTo>
                  <a:lnTo>
                    <a:pt x="182" y="155"/>
                  </a:lnTo>
                  <a:lnTo>
                    <a:pt x="191" y="163"/>
                  </a:lnTo>
                  <a:lnTo>
                    <a:pt x="199" y="173"/>
                  </a:lnTo>
                  <a:lnTo>
                    <a:pt x="209" y="185"/>
                  </a:lnTo>
                  <a:lnTo>
                    <a:pt x="217" y="196"/>
                  </a:lnTo>
                  <a:lnTo>
                    <a:pt x="224" y="209"/>
                  </a:lnTo>
                  <a:lnTo>
                    <a:pt x="229" y="221"/>
                  </a:lnTo>
                  <a:lnTo>
                    <a:pt x="234" y="233"/>
                  </a:lnTo>
                  <a:lnTo>
                    <a:pt x="237" y="244"/>
                  </a:lnTo>
                  <a:lnTo>
                    <a:pt x="242" y="264"/>
                  </a:lnTo>
                  <a:lnTo>
                    <a:pt x="245" y="279"/>
                  </a:lnTo>
                  <a:lnTo>
                    <a:pt x="248" y="294"/>
                  </a:lnTo>
                  <a:lnTo>
                    <a:pt x="247" y="312"/>
                  </a:lnTo>
                  <a:lnTo>
                    <a:pt x="243" y="335"/>
                  </a:lnTo>
                  <a:lnTo>
                    <a:pt x="243" y="352"/>
                  </a:lnTo>
                  <a:lnTo>
                    <a:pt x="245" y="361"/>
                  </a:lnTo>
                  <a:lnTo>
                    <a:pt x="250" y="363"/>
                  </a:lnTo>
                  <a:lnTo>
                    <a:pt x="255" y="358"/>
                  </a:lnTo>
                  <a:lnTo>
                    <a:pt x="260" y="349"/>
                  </a:lnTo>
                  <a:lnTo>
                    <a:pt x="266" y="333"/>
                  </a:lnTo>
                  <a:lnTo>
                    <a:pt x="270" y="311"/>
                  </a:lnTo>
                  <a:lnTo>
                    <a:pt x="271" y="300"/>
                  </a:lnTo>
                  <a:lnTo>
                    <a:pt x="272" y="288"/>
                  </a:lnTo>
                  <a:lnTo>
                    <a:pt x="274" y="277"/>
                  </a:lnTo>
                  <a:lnTo>
                    <a:pt x="274" y="264"/>
                  </a:lnTo>
                  <a:lnTo>
                    <a:pt x="273" y="248"/>
                  </a:lnTo>
                  <a:lnTo>
                    <a:pt x="270" y="231"/>
                  </a:lnTo>
                  <a:lnTo>
                    <a:pt x="264" y="213"/>
                  </a:lnTo>
                  <a:lnTo>
                    <a:pt x="256" y="196"/>
                  </a:lnTo>
                  <a:lnTo>
                    <a:pt x="248" y="179"/>
                  </a:lnTo>
                  <a:lnTo>
                    <a:pt x="239" y="164"/>
                  </a:lnTo>
                  <a:lnTo>
                    <a:pt x="228" y="149"/>
                  </a:lnTo>
                  <a:lnTo>
                    <a:pt x="219" y="135"/>
                  </a:lnTo>
                  <a:lnTo>
                    <a:pt x="211" y="125"/>
                  </a:lnTo>
                  <a:lnTo>
                    <a:pt x="199" y="112"/>
                  </a:lnTo>
                  <a:lnTo>
                    <a:pt x="186" y="98"/>
                  </a:lnTo>
                  <a:lnTo>
                    <a:pt x="171" y="83"/>
                  </a:lnTo>
                  <a:lnTo>
                    <a:pt x="156" y="69"/>
                  </a:lnTo>
                  <a:lnTo>
                    <a:pt x="141" y="58"/>
                  </a:lnTo>
                  <a:lnTo>
                    <a:pt x="127" y="50"/>
                  </a:lnTo>
                  <a:lnTo>
                    <a:pt x="114" y="47"/>
                  </a:lnTo>
                  <a:lnTo>
                    <a:pt x="101" y="47"/>
                  </a:lnTo>
                  <a:lnTo>
                    <a:pt x="90" y="47"/>
                  </a:lnTo>
                  <a:lnTo>
                    <a:pt x="77" y="46"/>
                  </a:lnTo>
                  <a:lnTo>
                    <a:pt x="66" y="44"/>
                  </a:lnTo>
                  <a:lnTo>
                    <a:pt x="54" y="41"/>
                  </a:lnTo>
                  <a:lnTo>
                    <a:pt x="44" y="36"/>
                  </a:lnTo>
                  <a:lnTo>
                    <a:pt x="33" y="29"/>
                  </a:lnTo>
                  <a:lnTo>
                    <a:pt x="25" y="19"/>
                  </a:lnTo>
                  <a:lnTo>
                    <a:pt x="20" y="11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5" name="Freeform 39"/>
            <p:cNvSpPr>
              <a:spLocks/>
            </p:cNvSpPr>
            <p:nvPr/>
          </p:nvSpPr>
          <p:spPr bwMode="auto">
            <a:xfrm>
              <a:off x="1147" y="3517"/>
              <a:ext cx="299" cy="238"/>
            </a:xfrm>
            <a:custGeom>
              <a:avLst/>
              <a:gdLst>
                <a:gd name="T0" fmla="*/ 583 w 599"/>
                <a:gd name="T1" fmla="*/ 0 h 477"/>
                <a:gd name="T2" fmla="*/ 570 w 599"/>
                <a:gd name="T3" fmla="*/ 17 h 477"/>
                <a:gd name="T4" fmla="*/ 558 w 599"/>
                <a:gd name="T5" fmla="*/ 32 h 477"/>
                <a:gd name="T6" fmla="*/ 547 w 599"/>
                <a:gd name="T7" fmla="*/ 42 h 477"/>
                <a:gd name="T8" fmla="*/ 538 w 599"/>
                <a:gd name="T9" fmla="*/ 53 h 477"/>
                <a:gd name="T10" fmla="*/ 527 w 599"/>
                <a:gd name="T11" fmla="*/ 64 h 477"/>
                <a:gd name="T12" fmla="*/ 511 w 599"/>
                <a:gd name="T13" fmla="*/ 79 h 477"/>
                <a:gd name="T14" fmla="*/ 493 w 599"/>
                <a:gd name="T15" fmla="*/ 98 h 477"/>
                <a:gd name="T16" fmla="*/ 474 w 599"/>
                <a:gd name="T17" fmla="*/ 119 h 477"/>
                <a:gd name="T18" fmla="*/ 455 w 599"/>
                <a:gd name="T19" fmla="*/ 140 h 477"/>
                <a:gd name="T20" fmla="*/ 425 w 599"/>
                <a:gd name="T21" fmla="*/ 166 h 477"/>
                <a:gd name="T22" fmla="*/ 384 w 599"/>
                <a:gd name="T23" fmla="*/ 200 h 477"/>
                <a:gd name="T24" fmla="*/ 346 w 599"/>
                <a:gd name="T25" fmla="*/ 233 h 477"/>
                <a:gd name="T26" fmla="*/ 308 w 599"/>
                <a:gd name="T27" fmla="*/ 267 h 477"/>
                <a:gd name="T28" fmla="*/ 284 w 599"/>
                <a:gd name="T29" fmla="*/ 287 h 477"/>
                <a:gd name="T30" fmla="*/ 276 w 599"/>
                <a:gd name="T31" fmla="*/ 295 h 477"/>
                <a:gd name="T32" fmla="*/ 267 w 599"/>
                <a:gd name="T33" fmla="*/ 305 h 477"/>
                <a:gd name="T34" fmla="*/ 258 w 599"/>
                <a:gd name="T35" fmla="*/ 314 h 477"/>
                <a:gd name="T36" fmla="*/ 239 w 599"/>
                <a:gd name="T37" fmla="*/ 329 h 477"/>
                <a:gd name="T38" fmla="*/ 212 w 599"/>
                <a:gd name="T39" fmla="*/ 348 h 477"/>
                <a:gd name="T40" fmla="*/ 185 w 599"/>
                <a:gd name="T41" fmla="*/ 364 h 477"/>
                <a:gd name="T42" fmla="*/ 158 w 599"/>
                <a:gd name="T43" fmla="*/ 378 h 477"/>
                <a:gd name="T44" fmla="*/ 130 w 599"/>
                <a:gd name="T45" fmla="*/ 391 h 477"/>
                <a:gd name="T46" fmla="*/ 101 w 599"/>
                <a:gd name="T47" fmla="*/ 401 h 477"/>
                <a:gd name="T48" fmla="*/ 71 w 599"/>
                <a:gd name="T49" fmla="*/ 411 h 477"/>
                <a:gd name="T50" fmla="*/ 40 w 599"/>
                <a:gd name="T51" fmla="*/ 419 h 477"/>
                <a:gd name="T52" fmla="*/ 12 w 599"/>
                <a:gd name="T53" fmla="*/ 424 h 477"/>
                <a:gd name="T54" fmla="*/ 3 w 599"/>
                <a:gd name="T55" fmla="*/ 429 h 477"/>
                <a:gd name="T56" fmla="*/ 3 w 599"/>
                <a:gd name="T57" fmla="*/ 436 h 477"/>
                <a:gd name="T58" fmla="*/ 6 w 599"/>
                <a:gd name="T59" fmla="*/ 445 h 477"/>
                <a:gd name="T60" fmla="*/ 1 w 599"/>
                <a:gd name="T61" fmla="*/ 462 h 477"/>
                <a:gd name="T62" fmla="*/ 2 w 599"/>
                <a:gd name="T63" fmla="*/ 474 h 477"/>
                <a:gd name="T64" fmla="*/ 10 w 599"/>
                <a:gd name="T65" fmla="*/ 477 h 477"/>
                <a:gd name="T66" fmla="*/ 25 w 599"/>
                <a:gd name="T67" fmla="*/ 474 h 477"/>
                <a:gd name="T68" fmla="*/ 50 w 599"/>
                <a:gd name="T69" fmla="*/ 464 h 477"/>
                <a:gd name="T70" fmla="*/ 84 w 599"/>
                <a:gd name="T71" fmla="*/ 450 h 477"/>
                <a:gd name="T72" fmla="*/ 118 w 599"/>
                <a:gd name="T73" fmla="*/ 434 h 477"/>
                <a:gd name="T74" fmla="*/ 152 w 599"/>
                <a:gd name="T75" fmla="*/ 416 h 477"/>
                <a:gd name="T76" fmla="*/ 185 w 599"/>
                <a:gd name="T77" fmla="*/ 397 h 477"/>
                <a:gd name="T78" fmla="*/ 216 w 599"/>
                <a:gd name="T79" fmla="*/ 376 h 477"/>
                <a:gd name="T80" fmla="*/ 246 w 599"/>
                <a:gd name="T81" fmla="*/ 354 h 477"/>
                <a:gd name="T82" fmla="*/ 275 w 599"/>
                <a:gd name="T83" fmla="*/ 331 h 477"/>
                <a:gd name="T84" fmla="*/ 295 w 599"/>
                <a:gd name="T85" fmla="*/ 310 h 477"/>
                <a:gd name="T86" fmla="*/ 310 w 599"/>
                <a:gd name="T87" fmla="*/ 295 h 477"/>
                <a:gd name="T88" fmla="*/ 325 w 599"/>
                <a:gd name="T89" fmla="*/ 280 h 477"/>
                <a:gd name="T90" fmla="*/ 341 w 599"/>
                <a:gd name="T91" fmla="*/ 267 h 477"/>
                <a:gd name="T92" fmla="*/ 350 w 599"/>
                <a:gd name="T93" fmla="*/ 257 h 477"/>
                <a:gd name="T94" fmla="*/ 353 w 599"/>
                <a:gd name="T95" fmla="*/ 254 h 477"/>
                <a:gd name="T96" fmla="*/ 380 w 599"/>
                <a:gd name="T97" fmla="*/ 232 h 477"/>
                <a:gd name="T98" fmla="*/ 427 w 599"/>
                <a:gd name="T99" fmla="*/ 193 h 477"/>
                <a:gd name="T100" fmla="*/ 471 w 599"/>
                <a:gd name="T101" fmla="*/ 153 h 477"/>
                <a:gd name="T102" fmla="*/ 515 w 599"/>
                <a:gd name="T103" fmla="*/ 111 h 477"/>
                <a:gd name="T104" fmla="*/ 542 w 599"/>
                <a:gd name="T105" fmla="*/ 83 h 477"/>
                <a:gd name="T106" fmla="*/ 564 w 599"/>
                <a:gd name="T107" fmla="*/ 63 h 477"/>
                <a:gd name="T108" fmla="*/ 587 w 599"/>
                <a:gd name="T109" fmla="*/ 37 h 477"/>
                <a:gd name="T110" fmla="*/ 599 w 599"/>
                <a:gd name="T111" fmla="*/ 13 h 477"/>
                <a:gd name="T112" fmla="*/ 596 w 599"/>
                <a:gd name="T113" fmla="*/ 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9" h="477">
                  <a:moveTo>
                    <a:pt x="596" y="3"/>
                  </a:moveTo>
                  <a:lnTo>
                    <a:pt x="583" y="0"/>
                  </a:lnTo>
                  <a:lnTo>
                    <a:pt x="576" y="6"/>
                  </a:lnTo>
                  <a:lnTo>
                    <a:pt x="570" y="17"/>
                  </a:lnTo>
                  <a:lnTo>
                    <a:pt x="564" y="26"/>
                  </a:lnTo>
                  <a:lnTo>
                    <a:pt x="558" y="32"/>
                  </a:lnTo>
                  <a:lnTo>
                    <a:pt x="553" y="37"/>
                  </a:lnTo>
                  <a:lnTo>
                    <a:pt x="547" y="42"/>
                  </a:lnTo>
                  <a:lnTo>
                    <a:pt x="542" y="48"/>
                  </a:lnTo>
                  <a:lnTo>
                    <a:pt x="538" y="53"/>
                  </a:lnTo>
                  <a:lnTo>
                    <a:pt x="533" y="58"/>
                  </a:lnTo>
                  <a:lnTo>
                    <a:pt x="527" y="64"/>
                  </a:lnTo>
                  <a:lnTo>
                    <a:pt x="522" y="70"/>
                  </a:lnTo>
                  <a:lnTo>
                    <a:pt x="511" y="79"/>
                  </a:lnTo>
                  <a:lnTo>
                    <a:pt x="502" y="88"/>
                  </a:lnTo>
                  <a:lnTo>
                    <a:pt x="493" y="98"/>
                  </a:lnTo>
                  <a:lnTo>
                    <a:pt x="484" y="109"/>
                  </a:lnTo>
                  <a:lnTo>
                    <a:pt x="474" y="119"/>
                  </a:lnTo>
                  <a:lnTo>
                    <a:pt x="465" y="131"/>
                  </a:lnTo>
                  <a:lnTo>
                    <a:pt x="455" y="140"/>
                  </a:lnTo>
                  <a:lnTo>
                    <a:pt x="444" y="150"/>
                  </a:lnTo>
                  <a:lnTo>
                    <a:pt x="425" y="166"/>
                  </a:lnTo>
                  <a:lnTo>
                    <a:pt x="404" y="182"/>
                  </a:lnTo>
                  <a:lnTo>
                    <a:pt x="384" y="200"/>
                  </a:lnTo>
                  <a:lnTo>
                    <a:pt x="366" y="216"/>
                  </a:lnTo>
                  <a:lnTo>
                    <a:pt x="346" y="233"/>
                  </a:lnTo>
                  <a:lnTo>
                    <a:pt x="327" y="250"/>
                  </a:lnTo>
                  <a:lnTo>
                    <a:pt x="308" y="267"/>
                  </a:lnTo>
                  <a:lnTo>
                    <a:pt x="289" y="284"/>
                  </a:lnTo>
                  <a:lnTo>
                    <a:pt x="284" y="287"/>
                  </a:lnTo>
                  <a:lnTo>
                    <a:pt x="280" y="292"/>
                  </a:lnTo>
                  <a:lnTo>
                    <a:pt x="276" y="295"/>
                  </a:lnTo>
                  <a:lnTo>
                    <a:pt x="272" y="300"/>
                  </a:lnTo>
                  <a:lnTo>
                    <a:pt x="267" y="305"/>
                  </a:lnTo>
                  <a:lnTo>
                    <a:pt x="262" y="309"/>
                  </a:lnTo>
                  <a:lnTo>
                    <a:pt x="258" y="314"/>
                  </a:lnTo>
                  <a:lnTo>
                    <a:pt x="253" y="318"/>
                  </a:lnTo>
                  <a:lnTo>
                    <a:pt x="239" y="329"/>
                  </a:lnTo>
                  <a:lnTo>
                    <a:pt x="226" y="339"/>
                  </a:lnTo>
                  <a:lnTo>
                    <a:pt x="212" y="348"/>
                  </a:lnTo>
                  <a:lnTo>
                    <a:pt x="198" y="356"/>
                  </a:lnTo>
                  <a:lnTo>
                    <a:pt x="185" y="364"/>
                  </a:lnTo>
                  <a:lnTo>
                    <a:pt x="171" y="371"/>
                  </a:lnTo>
                  <a:lnTo>
                    <a:pt x="158" y="378"/>
                  </a:lnTo>
                  <a:lnTo>
                    <a:pt x="144" y="385"/>
                  </a:lnTo>
                  <a:lnTo>
                    <a:pt x="130" y="391"/>
                  </a:lnTo>
                  <a:lnTo>
                    <a:pt x="116" y="397"/>
                  </a:lnTo>
                  <a:lnTo>
                    <a:pt x="101" y="401"/>
                  </a:lnTo>
                  <a:lnTo>
                    <a:pt x="86" y="406"/>
                  </a:lnTo>
                  <a:lnTo>
                    <a:pt x="71" y="411"/>
                  </a:lnTo>
                  <a:lnTo>
                    <a:pt x="56" y="415"/>
                  </a:lnTo>
                  <a:lnTo>
                    <a:pt x="40" y="419"/>
                  </a:lnTo>
                  <a:lnTo>
                    <a:pt x="23" y="422"/>
                  </a:lnTo>
                  <a:lnTo>
                    <a:pt x="12" y="424"/>
                  </a:lnTo>
                  <a:lnTo>
                    <a:pt x="6" y="427"/>
                  </a:lnTo>
                  <a:lnTo>
                    <a:pt x="3" y="429"/>
                  </a:lnTo>
                  <a:lnTo>
                    <a:pt x="2" y="432"/>
                  </a:lnTo>
                  <a:lnTo>
                    <a:pt x="3" y="436"/>
                  </a:lnTo>
                  <a:lnTo>
                    <a:pt x="4" y="440"/>
                  </a:lnTo>
                  <a:lnTo>
                    <a:pt x="6" y="445"/>
                  </a:lnTo>
                  <a:lnTo>
                    <a:pt x="4" y="452"/>
                  </a:lnTo>
                  <a:lnTo>
                    <a:pt x="1" y="462"/>
                  </a:lnTo>
                  <a:lnTo>
                    <a:pt x="0" y="469"/>
                  </a:lnTo>
                  <a:lnTo>
                    <a:pt x="2" y="474"/>
                  </a:lnTo>
                  <a:lnTo>
                    <a:pt x="4" y="476"/>
                  </a:lnTo>
                  <a:lnTo>
                    <a:pt x="10" y="477"/>
                  </a:lnTo>
                  <a:lnTo>
                    <a:pt x="16" y="476"/>
                  </a:lnTo>
                  <a:lnTo>
                    <a:pt x="25" y="474"/>
                  </a:lnTo>
                  <a:lnTo>
                    <a:pt x="34" y="470"/>
                  </a:lnTo>
                  <a:lnTo>
                    <a:pt x="50" y="464"/>
                  </a:lnTo>
                  <a:lnTo>
                    <a:pt x="68" y="457"/>
                  </a:lnTo>
                  <a:lnTo>
                    <a:pt x="84" y="450"/>
                  </a:lnTo>
                  <a:lnTo>
                    <a:pt x="101" y="442"/>
                  </a:lnTo>
                  <a:lnTo>
                    <a:pt x="118" y="434"/>
                  </a:lnTo>
                  <a:lnTo>
                    <a:pt x="135" y="425"/>
                  </a:lnTo>
                  <a:lnTo>
                    <a:pt x="152" y="416"/>
                  </a:lnTo>
                  <a:lnTo>
                    <a:pt x="168" y="407"/>
                  </a:lnTo>
                  <a:lnTo>
                    <a:pt x="185" y="397"/>
                  </a:lnTo>
                  <a:lnTo>
                    <a:pt x="201" y="387"/>
                  </a:lnTo>
                  <a:lnTo>
                    <a:pt x="216" y="376"/>
                  </a:lnTo>
                  <a:lnTo>
                    <a:pt x="231" y="366"/>
                  </a:lnTo>
                  <a:lnTo>
                    <a:pt x="246" y="354"/>
                  </a:lnTo>
                  <a:lnTo>
                    <a:pt x="261" y="343"/>
                  </a:lnTo>
                  <a:lnTo>
                    <a:pt x="275" y="331"/>
                  </a:lnTo>
                  <a:lnTo>
                    <a:pt x="288" y="318"/>
                  </a:lnTo>
                  <a:lnTo>
                    <a:pt x="295" y="310"/>
                  </a:lnTo>
                  <a:lnTo>
                    <a:pt x="303" y="303"/>
                  </a:lnTo>
                  <a:lnTo>
                    <a:pt x="310" y="295"/>
                  </a:lnTo>
                  <a:lnTo>
                    <a:pt x="318" y="287"/>
                  </a:lnTo>
                  <a:lnTo>
                    <a:pt x="325" y="280"/>
                  </a:lnTo>
                  <a:lnTo>
                    <a:pt x="333" y="273"/>
                  </a:lnTo>
                  <a:lnTo>
                    <a:pt x="341" y="267"/>
                  </a:lnTo>
                  <a:lnTo>
                    <a:pt x="349" y="260"/>
                  </a:lnTo>
                  <a:lnTo>
                    <a:pt x="350" y="257"/>
                  </a:lnTo>
                  <a:lnTo>
                    <a:pt x="352" y="256"/>
                  </a:lnTo>
                  <a:lnTo>
                    <a:pt x="353" y="254"/>
                  </a:lnTo>
                  <a:lnTo>
                    <a:pt x="356" y="253"/>
                  </a:lnTo>
                  <a:lnTo>
                    <a:pt x="380" y="232"/>
                  </a:lnTo>
                  <a:lnTo>
                    <a:pt x="404" y="212"/>
                  </a:lnTo>
                  <a:lnTo>
                    <a:pt x="427" y="193"/>
                  </a:lnTo>
                  <a:lnTo>
                    <a:pt x="449" y="172"/>
                  </a:lnTo>
                  <a:lnTo>
                    <a:pt x="471" y="153"/>
                  </a:lnTo>
                  <a:lnTo>
                    <a:pt x="493" y="132"/>
                  </a:lnTo>
                  <a:lnTo>
                    <a:pt x="515" y="111"/>
                  </a:lnTo>
                  <a:lnTo>
                    <a:pt x="537" y="89"/>
                  </a:lnTo>
                  <a:lnTo>
                    <a:pt x="542" y="83"/>
                  </a:lnTo>
                  <a:lnTo>
                    <a:pt x="553" y="74"/>
                  </a:lnTo>
                  <a:lnTo>
                    <a:pt x="564" y="63"/>
                  </a:lnTo>
                  <a:lnTo>
                    <a:pt x="576" y="50"/>
                  </a:lnTo>
                  <a:lnTo>
                    <a:pt x="587" y="37"/>
                  </a:lnTo>
                  <a:lnTo>
                    <a:pt x="595" y="25"/>
                  </a:lnTo>
                  <a:lnTo>
                    <a:pt x="599" y="13"/>
                  </a:lnTo>
                  <a:lnTo>
                    <a:pt x="596" y="3"/>
                  </a:lnTo>
                  <a:lnTo>
                    <a:pt x="596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6" name="Freeform 40"/>
            <p:cNvSpPr>
              <a:spLocks/>
            </p:cNvSpPr>
            <p:nvPr/>
          </p:nvSpPr>
          <p:spPr bwMode="auto">
            <a:xfrm>
              <a:off x="1229" y="3600"/>
              <a:ext cx="145" cy="122"/>
            </a:xfrm>
            <a:custGeom>
              <a:avLst/>
              <a:gdLst>
                <a:gd name="T0" fmla="*/ 273 w 291"/>
                <a:gd name="T1" fmla="*/ 13 h 244"/>
                <a:gd name="T2" fmla="*/ 250 w 291"/>
                <a:gd name="T3" fmla="*/ 38 h 244"/>
                <a:gd name="T4" fmla="*/ 224 w 291"/>
                <a:gd name="T5" fmla="*/ 60 h 244"/>
                <a:gd name="T6" fmla="*/ 197 w 291"/>
                <a:gd name="T7" fmla="*/ 82 h 244"/>
                <a:gd name="T8" fmla="*/ 185 w 291"/>
                <a:gd name="T9" fmla="*/ 93 h 244"/>
                <a:gd name="T10" fmla="*/ 171 w 291"/>
                <a:gd name="T11" fmla="*/ 102 h 244"/>
                <a:gd name="T12" fmla="*/ 166 w 291"/>
                <a:gd name="T13" fmla="*/ 108 h 244"/>
                <a:gd name="T14" fmla="*/ 153 w 291"/>
                <a:gd name="T15" fmla="*/ 123 h 244"/>
                <a:gd name="T16" fmla="*/ 133 w 291"/>
                <a:gd name="T17" fmla="*/ 143 h 244"/>
                <a:gd name="T18" fmla="*/ 115 w 291"/>
                <a:gd name="T19" fmla="*/ 162 h 244"/>
                <a:gd name="T20" fmla="*/ 103 w 291"/>
                <a:gd name="T21" fmla="*/ 170 h 244"/>
                <a:gd name="T22" fmla="*/ 89 w 291"/>
                <a:gd name="T23" fmla="*/ 184 h 244"/>
                <a:gd name="T24" fmla="*/ 77 w 291"/>
                <a:gd name="T25" fmla="*/ 192 h 244"/>
                <a:gd name="T26" fmla="*/ 59 w 291"/>
                <a:gd name="T27" fmla="*/ 203 h 244"/>
                <a:gd name="T28" fmla="*/ 36 w 291"/>
                <a:gd name="T29" fmla="*/ 218 h 244"/>
                <a:gd name="T30" fmla="*/ 26 w 291"/>
                <a:gd name="T31" fmla="*/ 224 h 244"/>
                <a:gd name="T32" fmla="*/ 2 w 291"/>
                <a:gd name="T33" fmla="*/ 238 h 244"/>
                <a:gd name="T34" fmla="*/ 0 w 291"/>
                <a:gd name="T35" fmla="*/ 244 h 244"/>
                <a:gd name="T36" fmla="*/ 18 w 291"/>
                <a:gd name="T37" fmla="*/ 233 h 244"/>
                <a:gd name="T38" fmla="*/ 24 w 291"/>
                <a:gd name="T39" fmla="*/ 229 h 244"/>
                <a:gd name="T40" fmla="*/ 30 w 291"/>
                <a:gd name="T41" fmla="*/ 223 h 244"/>
                <a:gd name="T42" fmla="*/ 62 w 291"/>
                <a:gd name="T43" fmla="*/ 204 h 244"/>
                <a:gd name="T44" fmla="*/ 117 w 291"/>
                <a:gd name="T45" fmla="*/ 169 h 244"/>
                <a:gd name="T46" fmla="*/ 148 w 291"/>
                <a:gd name="T47" fmla="*/ 146 h 244"/>
                <a:gd name="T48" fmla="*/ 177 w 291"/>
                <a:gd name="T49" fmla="*/ 124 h 244"/>
                <a:gd name="T50" fmla="*/ 196 w 291"/>
                <a:gd name="T51" fmla="*/ 106 h 244"/>
                <a:gd name="T52" fmla="*/ 202 w 291"/>
                <a:gd name="T53" fmla="*/ 102 h 244"/>
                <a:gd name="T54" fmla="*/ 203 w 291"/>
                <a:gd name="T55" fmla="*/ 101 h 244"/>
                <a:gd name="T56" fmla="*/ 212 w 291"/>
                <a:gd name="T57" fmla="*/ 93 h 244"/>
                <a:gd name="T58" fmla="*/ 216 w 291"/>
                <a:gd name="T59" fmla="*/ 90 h 244"/>
                <a:gd name="T60" fmla="*/ 240 w 291"/>
                <a:gd name="T61" fmla="*/ 64 h 244"/>
                <a:gd name="T62" fmla="*/ 268 w 291"/>
                <a:gd name="T63" fmla="*/ 30 h 244"/>
                <a:gd name="T64" fmla="*/ 291 w 291"/>
                <a:gd name="T6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1" h="244">
                  <a:moveTo>
                    <a:pt x="291" y="0"/>
                  </a:moveTo>
                  <a:lnTo>
                    <a:pt x="273" y="13"/>
                  </a:lnTo>
                  <a:lnTo>
                    <a:pt x="262" y="25"/>
                  </a:lnTo>
                  <a:lnTo>
                    <a:pt x="250" y="38"/>
                  </a:lnTo>
                  <a:lnTo>
                    <a:pt x="238" y="50"/>
                  </a:lnTo>
                  <a:lnTo>
                    <a:pt x="224" y="60"/>
                  </a:lnTo>
                  <a:lnTo>
                    <a:pt x="211" y="71"/>
                  </a:lnTo>
                  <a:lnTo>
                    <a:pt x="197" y="82"/>
                  </a:lnTo>
                  <a:lnTo>
                    <a:pt x="192" y="86"/>
                  </a:lnTo>
                  <a:lnTo>
                    <a:pt x="185" y="93"/>
                  </a:lnTo>
                  <a:lnTo>
                    <a:pt x="178" y="97"/>
                  </a:lnTo>
                  <a:lnTo>
                    <a:pt x="171" y="102"/>
                  </a:lnTo>
                  <a:lnTo>
                    <a:pt x="169" y="105"/>
                  </a:lnTo>
                  <a:lnTo>
                    <a:pt x="166" y="108"/>
                  </a:lnTo>
                  <a:lnTo>
                    <a:pt x="163" y="112"/>
                  </a:lnTo>
                  <a:lnTo>
                    <a:pt x="153" y="123"/>
                  </a:lnTo>
                  <a:lnTo>
                    <a:pt x="143" y="133"/>
                  </a:lnTo>
                  <a:lnTo>
                    <a:pt x="133" y="143"/>
                  </a:lnTo>
                  <a:lnTo>
                    <a:pt x="124" y="151"/>
                  </a:lnTo>
                  <a:lnTo>
                    <a:pt x="115" y="162"/>
                  </a:lnTo>
                  <a:lnTo>
                    <a:pt x="108" y="166"/>
                  </a:lnTo>
                  <a:lnTo>
                    <a:pt x="103" y="170"/>
                  </a:lnTo>
                  <a:lnTo>
                    <a:pt x="93" y="180"/>
                  </a:lnTo>
                  <a:lnTo>
                    <a:pt x="89" y="184"/>
                  </a:lnTo>
                  <a:lnTo>
                    <a:pt x="82" y="188"/>
                  </a:lnTo>
                  <a:lnTo>
                    <a:pt x="77" y="192"/>
                  </a:lnTo>
                  <a:lnTo>
                    <a:pt x="71" y="195"/>
                  </a:lnTo>
                  <a:lnTo>
                    <a:pt x="59" y="203"/>
                  </a:lnTo>
                  <a:lnTo>
                    <a:pt x="48" y="210"/>
                  </a:lnTo>
                  <a:lnTo>
                    <a:pt x="36" y="218"/>
                  </a:lnTo>
                  <a:lnTo>
                    <a:pt x="30" y="220"/>
                  </a:lnTo>
                  <a:lnTo>
                    <a:pt x="26" y="224"/>
                  </a:lnTo>
                  <a:lnTo>
                    <a:pt x="13" y="231"/>
                  </a:lnTo>
                  <a:lnTo>
                    <a:pt x="2" y="238"/>
                  </a:lnTo>
                  <a:lnTo>
                    <a:pt x="2" y="240"/>
                  </a:lnTo>
                  <a:lnTo>
                    <a:pt x="0" y="244"/>
                  </a:lnTo>
                  <a:lnTo>
                    <a:pt x="17" y="234"/>
                  </a:lnTo>
                  <a:lnTo>
                    <a:pt x="18" y="233"/>
                  </a:lnTo>
                  <a:lnTo>
                    <a:pt x="20" y="230"/>
                  </a:lnTo>
                  <a:lnTo>
                    <a:pt x="24" y="229"/>
                  </a:lnTo>
                  <a:lnTo>
                    <a:pt x="26" y="227"/>
                  </a:lnTo>
                  <a:lnTo>
                    <a:pt x="30" y="223"/>
                  </a:lnTo>
                  <a:lnTo>
                    <a:pt x="41" y="217"/>
                  </a:lnTo>
                  <a:lnTo>
                    <a:pt x="62" y="204"/>
                  </a:lnTo>
                  <a:lnTo>
                    <a:pt x="89" y="186"/>
                  </a:lnTo>
                  <a:lnTo>
                    <a:pt x="117" y="169"/>
                  </a:lnTo>
                  <a:lnTo>
                    <a:pt x="134" y="156"/>
                  </a:lnTo>
                  <a:lnTo>
                    <a:pt x="148" y="146"/>
                  </a:lnTo>
                  <a:lnTo>
                    <a:pt x="164" y="135"/>
                  </a:lnTo>
                  <a:lnTo>
                    <a:pt x="177" y="124"/>
                  </a:lnTo>
                  <a:lnTo>
                    <a:pt x="191" y="112"/>
                  </a:lnTo>
                  <a:lnTo>
                    <a:pt x="196" y="106"/>
                  </a:lnTo>
                  <a:lnTo>
                    <a:pt x="200" y="104"/>
                  </a:lnTo>
                  <a:lnTo>
                    <a:pt x="202" y="102"/>
                  </a:lnTo>
                  <a:lnTo>
                    <a:pt x="202" y="101"/>
                  </a:lnTo>
                  <a:lnTo>
                    <a:pt x="203" y="101"/>
                  </a:lnTo>
                  <a:lnTo>
                    <a:pt x="209" y="95"/>
                  </a:lnTo>
                  <a:lnTo>
                    <a:pt x="212" y="93"/>
                  </a:lnTo>
                  <a:lnTo>
                    <a:pt x="215" y="90"/>
                  </a:lnTo>
                  <a:lnTo>
                    <a:pt x="216" y="90"/>
                  </a:lnTo>
                  <a:lnTo>
                    <a:pt x="229" y="78"/>
                  </a:lnTo>
                  <a:lnTo>
                    <a:pt x="240" y="64"/>
                  </a:lnTo>
                  <a:lnTo>
                    <a:pt x="254" y="48"/>
                  </a:lnTo>
                  <a:lnTo>
                    <a:pt x="268" y="30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7" name="Freeform 41"/>
            <p:cNvSpPr>
              <a:spLocks/>
            </p:cNvSpPr>
            <p:nvPr/>
          </p:nvSpPr>
          <p:spPr bwMode="auto">
            <a:xfrm>
              <a:off x="737" y="3107"/>
              <a:ext cx="766" cy="839"/>
            </a:xfrm>
            <a:custGeom>
              <a:avLst/>
              <a:gdLst>
                <a:gd name="T0" fmla="*/ 42 w 1532"/>
                <a:gd name="T1" fmla="*/ 1526 h 1679"/>
                <a:gd name="T2" fmla="*/ 118 w 1532"/>
                <a:gd name="T3" fmla="*/ 1582 h 1679"/>
                <a:gd name="T4" fmla="*/ 146 w 1532"/>
                <a:gd name="T5" fmla="*/ 1679 h 1679"/>
                <a:gd name="T6" fmla="*/ 169 w 1532"/>
                <a:gd name="T7" fmla="*/ 1589 h 1679"/>
                <a:gd name="T8" fmla="*/ 235 w 1532"/>
                <a:gd name="T9" fmla="*/ 1506 h 1679"/>
                <a:gd name="T10" fmla="*/ 398 w 1532"/>
                <a:gd name="T11" fmla="*/ 1506 h 1679"/>
                <a:gd name="T12" fmla="*/ 533 w 1532"/>
                <a:gd name="T13" fmla="*/ 1499 h 1679"/>
                <a:gd name="T14" fmla="*/ 663 w 1532"/>
                <a:gd name="T15" fmla="*/ 1516 h 1679"/>
                <a:gd name="T16" fmla="*/ 662 w 1532"/>
                <a:gd name="T17" fmla="*/ 1652 h 1679"/>
                <a:gd name="T18" fmla="*/ 699 w 1532"/>
                <a:gd name="T19" fmla="*/ 1618 h 1679"/>
                <a:gd name="T20" fmla="*/ 742 w 1532"/>
                <a:gd name="T21" fmla="*/ 1509 h 1679"/>
                <a:gd name="T22" fmla="*/ 792 w 1532"/>
                <a:gd name="T23" fmla="*/ 1354 h 1679"/>
                <a:gd name="T24" fmla="*/ 899 w 1532"/>
                <a:gd name="T25" fmla="*/ 1273 h 1679"/>
                <a:gd name="T26" fmla="*/ 875 w 1532"/>
                <a:gd name="T27" fmla="*/ 1280 h 1679"/>
                <a:gd name="T28" fmla="*/ 823 w 1532"/>
                <a:gd name="T29" fmla="*/ 1276 h 1679"/>
                <a:gd name="T30" fmla="*/ 871 w 1532"/>
                <a:gd name="T31" fmla="*/ 1241 h 1679"/>
                <a:gd name="T32" fmla="*/ 988 w 1532"/>
                <a:gd name="T33" fmla="*/ 1195 h 1679"/>
                <a:gd name="T34" fmla="*/ 1107 w 1532"/>
                <a:gd name="T35" fmla="*/ 1110 h 1679"/>
                <a:gd name="T36" fmla="*/ 1228 w 1532"/>
                <a:gd name="T37" fmla="*/ 1005 h 1679"/>
                <a:gd name="T38" fmla="*/ 1336 w 1532"/>
                <a:gd name="T39" fmla="*/ 902 h 1679"/>
                <a:gd name="T40" fmla="*/ 1368 w 1532"/>
                <a:gd name="T41" fmla="*/ 857 h 1679"/>
                <a:gd name="T42" fmla="*/ 1415 w 1532"/>
                <a:gd name="T43" fmla="*/ 822 h 1679"/>
                <a:gd name="T44" fmla="*/ 1449 w 1532"/>
                <a:gd name="T45" fmla="*/ 757 h 1679"/>
                <a:gd name="T46" fmla="*/ 1531 w 1532"/>
                <a:gd name="T47" fmla="*/ 527 h 1679"/>
                <a:gd name="T48" fmla="*/ 1476 w 1532"/>
                <a:gd name="T49" fmla="*/ 316 h 1679"/>
                <a:gd name="T50" fmla="*/ 1417 w 1532"/>
                <a:gd name="T51" fmla="*/ 169 h 1679"/>
                <a:gd name="T52" fmla="*/ 1357 w 1532"/>
                <a:gd name="T53" fmla="*/ 66 h 1679"/>
                <a:gd name="T54" fmla="*/ 1216 w 1532"/>
                <a:gd name="T55" fmla="*/ 2 h 1679"/>
                <a:gd name="T56" fmla="*/ 1267 w 1532"/>
                <a:gd name="T57" fmla="*/ 73 h 1679"/>
                <a:gd name="T58" fmla="*/ 1263 w 1532"/>
                <a:gd name="T59" fmla="*/ 140 h 1679"/>
                <a:gd name="T60" fmla="*/ 1206 w 1532"/>
                <a:gd name="T61" fmla="*/ 215 h 1679"/>
                <a:gd name="T62" fmla="*/ 1210 w 1532"/>
                <a:gd name="T63" fmla="*/ 212 h 1679"/>
                <a:gd name="T64" fmla="*/ 1312 w 1532"/>
                <a:gd name="T65" fmla="*/ 255 h 1679"/>
                <a:gd name="T66" fmla="*/ 1433 w 1532"/>
                <a:gd name="T67" fmla="*/ 355 h 1679"/>
                <a:gd name="T68" fmla="*/ 1475 w 1532"/>
                <a:gd name="T69" fmla="*/ 520 h 1679"/>
                <a:gd name="T70" fmla="*/ 1383 w 1532"/>
                <a:gd name="T71" fmla="*/ 745 h 1679"/>
                <a:gd name="T72" fmla="*/ 1297 w 1532"/>
                <a:gd name="T73" fmla="*/ 856 h 1679"/>
                <a:gd name="T74" fmla="*/ 1240 w 1532"/>
                <a:gd name="T75" fmla="*/ 915 h 1679"/>
                <a:gd name="T76" fmla="*/ 1147 w 1532"/>
                <a:gd name="T77" fmla="*/ 1011 h 1679"/>
                <a:gd name="T78" fmla="*/ 1030 w 1532"/>
                <a:gd name="T79" fmla="*/ 1105 h 1679"/>
                <a:gd name="T80" fmla="*/ 886 w 1532"/>
                <a:gd name="T81" fmla="*/ 1181 h 1679"/>
                <a:gd name="T82" fmla="*/ 789 w 1532"/>
                <a:gd name="T83" fmla="*/ 1198 h 1679"/>
                <a:gd name="T84" fmla="*/ 658 w 1532"/>
                <a:gd name="T85" fmla="*/ 1209 h 1679"/>
                <a:gd name="T86" fmla="*/ 564 w 1532"/>
                <a:gd name="T87" fmla="*/ 1151 h 1679"/>
                <a:gd name="T88" fmla="*/ 508 w 1532"/>
                <a:gd name="T89" fmla="*/ 1200 h 1679"/>
                <a:gd name="T90" fmla="*/ 465 w 1532"/>
                <a:gd name="T91" fmla="*/ 1193 h 1679"/>
                <a:gd name="T92" fmla="*/ 387 w 1532"/>
                <a:gd name="T93" fmla="*/ 1212 h 1679"/>
                <a:gd name="T94" fmla="*/ 239 w 1532"/>
                <a:gd name="T95" fmla="*/ 1221 h 1679"/>
                <a:gd name="T96" fmla="*/ 80 w 1532"/>
                <a:gd name="T97" fmla="*/ 1228 h 1679"/>
                <a:gd name="T98" fmla="*/ 9 w 1532"/>
                <a:gd name="T99" fmla="*/ 1289 h 1679"/>
                <a:gd name="T100" fmla="*/ 84 w 1532"/>
                <a:gd name="T101" fmla="*/ 1300 h 1679"/>
                <a:gd name="T102" fmla="*/ 126 w 1532"/>
                <a:gd name="T103" fmla="*/ 1331 h 1679"/>
                <a:gd name="T104" fmla="*/ 0 w 1532"/>
                <a:gd name="T105" fmla="*/ 1347 h 1679"/>
                <a:gd name="T106" fmla="*/ 124 w 1532"/>
                <a:gd name="T107" fmla="*/ 1397 h 1679"/>
                <a:gd name="T108" fmla="*/ 63 w 1532"/>
                <a:gd name="T109" fmla="*/ 1440 h 1679"/>
                <a:gd name="T110" fmla="*/ 23 w 1532"/>
                <a:gd name="T111" fmla="*/ 1496 h 1679"/>
                <a:gd name="T112" fmla="*/ 78 w 1532"/>
                <a:gd name="T113" fmla="*/ 1504 h 1679"/>
                <a:gd name="T114" fmla="*/ 128 w 1532"/>
                <a:gd name="T115" fmla="*/ 1551 h 1679"/>
                <a:gd name="T116" fmla="*/ 45 w 1532"/>
                <a:gd name="T117" fmla="*/ 1520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2" h="1679">
                  <a:moveTo>
                    <a:pt x="0" y="1513"/>
                  </a:moveTo>
                  <a:lnTo>
                    <a:pt x="0" y="1515"/>
                  </a:lnTo>
                  <a:lnTo>
                    <a:pt x="3" y="1516"/>
                  </a:lnTo>
                  <a:lnTo>
                    <a:pt x="7" y="1516"/>
                  </a:lnTo>
                  <a:lnTo>
                    <a:pt x="10" y="1516"/>
                  </a:lnTo>
                  <a:lnTo>
                    <a:pt x="15" y="1517"/>
                  </a:lnTo>
                  <a:lnTo>
                    <a:pt x="31" y="1520"/>
                  </a:lnTo>
                  <a:lnTo>
                    <a:pt x="42" y="1526"/>
                  </a:lnTo>
                  <a:lnTo>
                    <a:pt x="50" y="1532"/>
                  </a:lnTo>
                  <a:lnTo>
                    <a:pt x="57" y="1541"/>
                  </a:lnTo>
                  <a:lnTo>
                    <a:pt x="63" y="1549"/>
                  </a:lnTo>
                  <a:lnTo>
                    <a:pt x="71" y="1555"/>
                  </a:lnTo>
                  <a:lnTo>
                    <a:pt x="83" y="1561"/>
                  </a:lnTo>
                  <a:lnTo>
                    <a:pt x="99" y="1564"/>
                  </a:lnTo>
                  <a:lnTo>
                    <a:pt x="112" y="1569"/>
                  </a:lnTo>
                  <a:lnTo>
                    <a:pt x="118" y="1582"/>
                  </a:lnTo>
                  <a:lnTo>
                    <a:pt x="121" y="1599"/>
                  </a:lnTo>
                  <a:lnTo>
                    <a:pt x="122" y="1620"/>
                  </a:lnTo>
                  <a:lnTo>
                    <a:pt x="122" y="1641"/>
                  </a:lnTo>
                  <a:lnTo>
                    <a:pt x="123" y="1659"/>
                  </a:lnTo>
                  <a:lnTo>
                    <a:pt x="125" y="1673"/>
                  </a:lnTo>
                  <a:lnTo>
                    <a:pt x="131" y="1679"/>
                  </a:lnTo>
                  <a:lnTo>
                    <a:pt x="138" y="1679"/>
                  </a:lnTo>
                  <a:lnTo>
                    <a:pt x="146" y="1679"/>
                  </a:lnTo>
                  <a:lnTo>
                    <a:pt x="148" y="1676"/>
                  </a:lnTo>
                  <a:lnTo>
                    <a:pt x="143" y="1674"/>
                  </a:lnTo>
                  <a:lnTo>
                    <a:pt x="139" y="1668"/>
                  </a:lnTo>
                  <a:lnTo>
                    <a:pt x="140" y="1657"/>
                  </a:lnTo>
                  <a:lnTo>
                    <a:pt x="146" y="1642"/>
                  </a:lnTo>
                  <a:lnTo>
                    <a:pt x="153" y="1623"/>
                  </a:lnTo>
                  <a:lnTo>
                    <a:pt x="161" y="1606"/>
                  </a:lnTo>
                  <a:lnTo>
                    <a:pt x="169" y="1589"/>
                  </a:lnTo>
                  <a:lnTo>
                    <a:pt x="176" y="1576"/>
                  </a:lnTo>
                  <a:lnTo>
                    <a:pt x="179" y="1567"/>
                  </a:lnTo>
                  <a:lnTo>
                    <a:pt x="190" y="1543"/>
                  </a:lnTo>
                  <a:lnTo>
                    <a:pt x="198" y="1527"/>
                  </a:lnTo>
                  <a:lnTo>
                    <a:pt x="205" y="1515"/>
                  </a:lnTo>
                  <a:lnTo>
                    <a:pt x="213" y="1509"/>
                  </a:lnTo>
                  <a:lnTo>
                    <a:pt x="222" y="1507"/>
                  </a:lnTo>
                  <a:lnTo>
                    <a:pt x="235" y="1506"/>
                  </a:lnTo>
                  <a:lnTo>
                    <a:pt x="250" y="1506"/>
                  </a:lnTo>
                  <a:lnTo>
                    <a:pt x="269" y="1505"/>
                  </a:lnTo>
                  <a:lnTo>
                    <a:pt x="292" y="1504"/>
                  </a:lnTo>
                  <a:lnTo>
                    <a:pt x="314" y="1504"/>
                  </a:lnTo>
                  <a:lnTo>
                    <a:pt x="336" y="1504"/>
                  </a:lnTo>
                  <a:lnTo>
                    <a:pt x="357" y="1505"/>
                  </a:lnTo>
                  <a:lnTo>
                    <a:pt x="378" y="1506"/>
                  </a:lnTo>
                  <a:lnTo>
                    <a:pt x="398" y="1506"/>
                  </a:lnTo>
                  <a:lnTo>
                    <a:pt x="418" y="1506"/>
                  </a:lnTo>
                  <a:lnTo>
                    <a:pt x="436" y="1506"/>
                  </a:lnTo>
                  <a:lnTo>
                    <a:pt x="448" y="1505"/>
                  </a:lnTo>
                  <a:lnTo>
                    <a:pt x="463" y="1504"/>
                  </a:lnTo>
                  <a:lnTo>
                    <a:pt x="478" y="1503"/>
                  </a:lnTo>
                  <a:lnTo>
                    <a:pt x="495" y="1501"/>
                  </a:lnTo>
                  <a:lnTo>
                    <a:pt x="514" y="1500"/>
                  </a:lnTo>
                  <a:lnTo>
                    <a:pt x="533" y="1499"/>
                  </a:lnTo>
                  <a:lnTo>
                    <a:pt x="553" y="1499"/>
                  </a:lnTo>
                  <a:lnTo>
                    <a:pt x="571" y="1498"/>
                  </a:lnTo>
                  <a:lnTo>
                    <a:pt x="590" y="1499"/>
                  </a:lnTo>
                  <a:lnTo>
                    <a:pt x="608" y="1500"/>
                  </a:lnTo>
                  <a:lnTo>
                    <a:pt x="624" y="1503"/>
                  </a:lnTo>
                  <a:lnTo>
                    <a:pt x="639" y="1506"/>
                  </a:lnTo>
                  <a:lnTo>
                    <a:pt x="653" y="1511"/>
                  </a:lnTo>
                  <a:lnTo>
                    <a:pt x="663" y="1516"/>
                  </a:lnTo>
                  <a:lnTo>
                    <a:pt x="671" y="1523"/>
                  </a:lnTo>
                  <a:lnTo>
                    <a:pt x="676" y="1532"/>
                  </a:lnTo>
                  <a:lnTo>
                    <a:pt x="683" y="1560"/>
                  </a:lnTo>
                  <a:lnTo>
                    <a:pt x="685" y="1588"/>
                  </a:lnTo>
                  <a:lnTo>
                    <a:pt x="684" y="1615"/>
                  </a:lnTo>
                  <a:lnTo>
                    <a:pt x="677" y="1644"/>
                  </a:lnTo>
                  <a:lnTo>
                    <a:pt x="670" y="1651"/>
                  </a:lnTo>
                  <a:lnTo>
                    <a:pt x="662" y="1652"/>
                  </a:lnTo>
                  <a:lnTo>
                    <a:pt x="659" y="1656"/>
                  </a:lnTo>
                  <a:lnTo>
                    <a:pt x="661" y="1670"/>
                  </a:lnTo>
                  <a:lnTo>
                    <a:pt x="667" y="1679"/>
                  </a:lnTo>
                  <a:lnTo>
                    <a:pt x="672" y="1676"/>
                  </a:lnTo>
                  <a:lnTo>
                    <a:pt x="679" y="1666"/>
                  </a:lnTo>
                  <a:lnTo>
                    <a:pt x="686" y="1651"/>
                  </a:lnTo>
                  <a:lnTo>
                    <a:pt x="693" y="1634"/>
                  </a:lnTo>
                  <a:lnTo>
                    <a:pt x="699" y="1618"/>
                  </a:lnTo>
                  <a:lnTo>
                    <a:pt x="702" y="1605"/>
                  </a:lnTo>
                  <a:lnTo>
                    <a:pt x="705" y="1599"/>
                  </a:lnTo>
                  <a:lnTo>
                    <a:pt x="710" y="1584"/>
                  </a:lnTo>
                  <a:lnTo>
                    <a:pt x="716" y="1568"/>
                  </a:lnTo>
                  <a:lnTo>
                    <a:pt x="722" y="1553"/>
                  </a:lnTo>
                  <a:lnTo>
                    <a:pt x="729" y="1538"/>
                  </a:lnTo>
                  <a:lnTo>
                    <a:pt x="735" y="1524"/>
                  </a:lnTo>
                  <a:lnTo>
                    <a:pt x="742" y="1509"/>
                  </a:lnTo>
                  <a:lnTo>
                    <a:pt x="748" y="1494"/>
                  </a:lnTo>
                  <a:lnTo>
                    <a:pt x="755" y="1481"/>
                  </a:lnTo>
                  <a:lnTo>
                    <a:pt x="762" y="1461"/>
                  </a:lnTo>
                  <a:lnTo>
                    <a:pt x="768" y="1439"/>
                  </a:lnTo>
                  <a:lnTo>
                    <a:pt x="773" y="1417"/>
                  </a:lnTo>
                  <a:lnTo>
                    <a:pt x="777" y="1395"/>
                  </a:lnTo>
                  <a:lnTo>
                    <a:pt x="783" y="1374"/>
                  </a:lnTo>
                  <a:lnTo>
                    <a:pt x="792" y="1354"/>
                  </a:lnTo>
                  <a:lnTo>
                    <a:pt x="803" y="1337"/>
                  </a:lnTo>
                  <a:lnTo>
                    <a:pt x="819" y="1322"/>
                  </a:lnTo>
                  <a:lnTo>
                    <a:pt x="831" y="1312"/>
                  </a:lnTo>
                  <a:lnTo>
                    <a:pt x="844" y="1304"/>
                  </a:lnTo>
                  <a:lnTo>
                    <a:pt x="858" y="1295"/>
                  </a:lnTo>
                  <a:lnTo>
                    <a:pt x="872" y="1288"/>
                  </a:lnTo>
                  <a:lnTo>
                    <a:pt x="886" y="1280"/>
                  </a:lnTo>
                  <a:lnTo>
                    <a:pt x="899" y="1273"/>
                  </a:lnTo>
                  <a:lnTo>
                    <a:pt x="914" y="1265"/>
                  </a:lnTo>
                  <a:lnTo>
                    <a:pt x="928" y="1258"/>
                  </a:lnTo>
                  <a:lnTo>
                    <a:pt x="926" y="1259"/>
                  </a:lnTo>
                  <a:lnTo>
                    <a:pt x="920" y="1262"/>
                  </a:lnTo>
                  <a:lnTo>
                    <a:pt x="911" y="1265"/>
                  </a:lnTo>
                  <a:lnTo>
                    <a:pt x="899" y="1270"/>
                  </a:lnTo>
                  <a:lnTo>
                    <a:pt x="888" y="1274"/>
                  </a:lnTo>
                  <a:lnTo>
                    <a:pt x="875" y="1280"/>
                  </a:lnTo>
                  <a:lnTo>
                    <a:pt x="864" y="1285"/>
                  </a:lnTo>
                  <a:lnTo>
                    <a:pt x="853" y="1289"/>
                  </a:lnTo>
                  <a:lnTo>
                    <a:pt x="836" y="1295"/>
                  </a:lnTo>
                  <a:lnTo>
                    <a:pt x="826" y="1296"/>
                  </a:lnTo>
                  <a:lnTo>
                    <a:pt x="821" y="1294"/>
                  </a:lnTo>
                  <a:lnTo>
                    <a:pt x="820" y="1289"/>
                  </a:lnTo>
                  <a:lnTo>
                    <a:pt x="821" y="1284"/>
                  </a:lnTo>
                  <a:lnTo>
                    <a:pt x="823" y="1276"/>
                  </a:lnTo>
                  <a:lnTo>
                    <a:pt x="825" y="1268"/>
                  </a:lnTo>
                  <a:lnTo>
                    <a:pt x="823" y="1259"/>
                  </a:lnTo>
                  <a:lnTo>
                    <a:pt x="821" y="1251"/>
                  </a:lnTo>
                  <a:lnTo>
                    <a:pt x="826" y="1248"/>
                  </a:lnTo>
                  <a:lnTo>
                    <a:pt x="833" y="1249"/>
                  </a:lnTo>
                  <a:lnTo>
                    <a:pt x="842" y="1248"/>
                  </a:lnTo>
                  <a:lnTo>
                    <a:pt x="857" y="1244"/>
                  </a:lnTo>
                  <a:lnTo>
                    <a:pt x="871" y="1241"/>
                  </a:lnTo>
                  <a:lnTo>
                    <a:pt x="884" y="1238"/>
                  </a:lnTo>
                  <a:lnTo>
                    <a:pt x="899" y="1233"/>
                  </a:lnTo>
                  <a:lnTo>
                    <a:pt x="912" y="1228"/>
                  </a:lnTo>
                  <a:lnTo>
                    <a:pt x="926" y="1223"/>
                  </a:lnTo>
                  <a:lnTo>
                    <a:pt x="940" y="1218"/>
                  </a:lnTo>
                  <a:lnTo>
                    <a:pt x="952" y="1212"/>
                  </a:lnTo>
                  <a:lnTo>
                    <a:pt x="971" y="1204"/>
                  </a:lnTo>
                  <a:lnTo>
                    <a:pt x="988" y="1195"/>
                  </a:lnTo>
                  <a:lnTo>
                    <a:pt x="1004" y="1186"/>
                  </a:lnTo>
                  <a:lnTo>
                    <a:pt x="1020" y="1175"/>
                  </a:lnTo>
                  <a:lnTo>
                    <a:pt x="1035" y="1166"/>
                  </a:lnTo>
                  <a:lnTo>
                    <a:pt x="1050" y="1155"/>
                  </a:lnTo>
                  <a:lnTo>
                    <a:pt x="1065" y="1144"/>
                  </a:lnTo>
                  <a:lnTo>
                    <a:pt x="1079" y="1133"/>
                  </a:lnTo>
                  <a:lnTo>
                    <a:pt x="1093" y="1121"/>
                  </a:lnTo>
                  <a:lnTo>
                    <a:pt x="1107" y="1110"/>
                  </a:lnTo>
                  <a:lnTo>
                    <a:pt x="1121" y="1098"/>
                  </a:lnTo>
                  <a:lnTo>
                    <a:pt x="1134" y="1086"/>
                  </a:lnTo>
                  <a:lnTo>
                    <a:pt x="1148" y="1073"/>
                  </a:lnTo>
                  <a:lnTo>
                    <a:pt x="1163" y="1060"/>
                  </a:lnTo>
                  <a:lnTo>
                    <a:pt x="1177" y="1048"/>
                  </a:lnTo>
                  <a:lnTo>
                    <a:pt x="1192" y="1035"/>
                  </a:lnTo>
                  <a:lnTo>
                    <a:pt x="1209" y="1020"/>
                  </a:lnTo>
                  <a:lnTo>
                    <a:pt x="1228" y="1005"/>
                  </a:lnTo>
                  <a:lnTo>
                    <a:pt x="1246" y="991"/>
                  </a:lnTo>
                  <a:lnTo>
                    <a:pt x="1265" y="977"/>
                  </a:lnTo>
                  <a:lnTo>
                    <a:pt x="1282" y="962"/>
                  </a:lnTo>
                  <a:lnTo>
                    <a:pt x="1299" y="947"/>
                  </a:lnTo>
                  <a:lnTo>
                    <a:pt x="1314" y="931"/>
                  </a:lnTo>
                  <a:lnTo>
                    <a:pt x="1328" y="913"/>
                  </a:lnTo>
                  <a:lnTo>
                    <a:pt x="1331" y="907"/>
                  </a:lnTo>
                  <a:lnTo>
                    <a:pt x="1336" y="902"/>
                  </a:lnTo>
                  <a:lnTo>
                    <a:pt x="1341" y="897"/>
                  </a:lnTo>
                  <a:lnTo>
                    <a:pt x="1345" y="891"/>
                  </a:lnTo>
                  <a:lnTo>
                    <a:pt x="1350" y="885"/>
                  </a:lnTo>
                  <a:lnTo>
                    <a:pt x="1354" y="879"/>
                  </a:lnTo>
                  <a:lnTo>
                    <a:pt x="1359" y="874"/>
                  </a:lnTo>
                  <a:lnTo>
                    <a:pt x="1362" y="867"/>
                  </a:lnTo>
                  <a:lnTo>
                    <a:pt x="1365" y="863"/>
                  </a:lnTo>
                  <a:lnTo>
                    <a:pt x="1368" y="857"/>
                  </a:lnTo>
                  <a:lnTo>
                    <a:pt x="1375" y="851"/>
                  </a:lnTo>
                  <a:lnTo>
                    <a:pt x="1382" y="841"/>
                  </a:lnTo>
                  <a:lnTo>
                    <a:pt x="1389" y="833"/>
                  </a:lnTo>
                  <a:lnTo>
                    <a:pt x="1395" y="826"/>
                  </a:lnTo>
                  <a:lnTo>
                    <a:pt x="1400" y="822"/>
                  </a:lnTo>
                  <a:lnTo>
                    <a:pt x="1404" y="819"/>
                  </a:lnTo>
                  <a:lnTo>
                    <a:pt x="1411" y="819"/>
                  </a:lnTo>
                  <a:lnTo>
                    <a:pt x="1415" y="822"/>
                  </a:lnTo>
                  <a:lnTo>
                    <a:pt x="1418" y="823"/>
                  </a:lnTo>
                  <a:lnTo>
                    <a:pt x="1422" y="818"/>
                  </a:lnTo>
                  <a:lnTo>
                    <a:pt x="1428" y="808"/>
                  </a:lnTo>
                  <a:lnTo>
                    <a:pt x="1433" y="798"/>
                  </a:lnTo>
                  <a:lnTo>
                    <a:pt x="1436" y="787"/>
                  </a:lnTo>
                  <a:lnTo>
                    <a:pt x="1441" y="777"/>
                  </a:lnTo>
                  <a:lnTo>
                    <a:pt x="1444" y="768"/>
                  </a:lnTo>
                  <a:lnTo>
                    <a:pt x="1449" y="757"/>
                  </a:lnTo>
                  <a:lnTo>
                    <a:pt x="1453" y="747"/>
                  </a:lnTo>
                  <a:lnTo>
                    <a:pt x="1459" y="737"/>
                  </a:lnTo>
                  <a:lnTo>
                    <a:pt x="1475" y="707"/>
                  </a:lnTo>
                  <a:lnTo>
                    <a:pt x="1490" y="673"/>
                  </a:lnTo>
                  <a:lnTo>
                    <a:pt x="1504" y="637"/>
                  </a:lnTo>
                  <a:lnTo>
                    <a:pt x="1516" y="601"/>
                  </a:lnTo>
                  <a:lnTo>
                    <a:pt x="1525" y="564"/>
                  </a:lnTo>
                  <a:lnTo>
                    <a:pt x="1531" y="527"/>
                  </a:lnTo>
                  <a:lnTo>
                    <a:pt x="1532" y="492"/>
                  </a:lnTo>
                  <a:lnTo>
                    <a:pt x="1529" y="460"/>
                  </a:lnTo>
                  <a:lnTo>
                    <a:pt x="1525" y="439"/>
                  </a:lnTo>
                  <a:lnTo>
                    <a:pt x="1518" y="416"/>
                  </a:lnTo>
                  <a:lnTo>
                    <a:pt x="1509" y="391"/>
                  </a:lnTo>
                  <a:lnTo>
                    <a:pt x="1500" y="364"/>
                  </a:lnTo>
                  <a:lnTo>
                    <a:pt x="1488" y="339"/>
                  </a:lnTo>
                  <a:lnTo>
                    <a:pt x="1476" y="316"/>
                  </a:lnTo>
                  <a:lnTo>
                    <a:pt x="1464" y="295"/>
                  </a:lnTo>
                  <a:lnTo>
                    <a:pt x="1451" y="278"/>
                  </a:lnTo>
                  <a:lnTo>
                    <a:pt x="1438" y="257"/>
                  </a:lnTo>
                  <a:lnTo>
                    <a:pt x="1435" y="237"/>
                  </a:lnTo>
                  <a:lnTo>
                    <a:pt x="1434" y="215"/>
                  </a:lnTo>
                  <a:lnTo>
                    <a:pt x="1427" y="189"/>
                  </a:lnTo>
                  <a:lnTo>
                    <a:pt x="1422" y="179"/>
                  </a:lnTo>
                  <a:lnTo>
                    <a:pt x="1417" y="169"/>
                  </a:lnTo>
                  <a:lnTo>
                    <a:pt x="1412" y="158"/>
                  </a:lnTo>
                  <a:lnTo>
                    <a:pt x="1409" y="148"/>
                  </a:lnTo>
                  <a:lnTo>
                    <a:pt x="1404" y="138"/>
                  </a:lnTo>
                  <a:lnTo>
                    <a:pt x="1399" y="127"/>
                  </a:lnTo>
                  <a:lnTo>
                    <a:pt x="1394" y="116"/>
                  </a:lnTo>
                  <a:lnTo>
                    <a:pt x="1389" y="105"/>
                  </a:lnTo>
                  <a:lnTo>
                    <a:pt x="1374" y="83"/>
                  </a:lnTo>
                  <a:lnTo>
                    <a:pt x="1357" y="66"/>
                  </a:lnTo>
                  <a:lnTo>
                    <a:pt x="1337" y="52"/>
                  </a:lnTo>
                  <a:lnTo>
                    <a:pt x="1315" y="41"/>
                  </a:lnTo>
                  <a:lnTo>
                    <a:pt x="1293" y="32"/>
                  </a:lnTo>
                  <a:lnTo>
                    <a:pt x="1270" y="22"/>
                  </a:lnTo>
                  <a:lnTo>
                    <a:pt x="1248" y="13"/>
                  </a:lnTo>
                  <a:lnTo>
                    <a:pt x="1228" y="2"/>
                  </a:lnTo>
                  <a:lnTo>
                    <a:pt x="1221" y="0"/>
                  </a:lnTo>
                  <a:lnTo>
                    <a:pt x="1216" y="2"/>
                  </a:lnTo>
                  <a:lnTo>
                    <a:pt x="1216" y="4"/>
                  </a:lnTo>
                  <a:lnTo>
                    <a:pt x="1224" y="9"/>
                  </a:lnTo>
                  <a:lnTo>
                    <a:pt x="1237" y="18"/>
                  </a:lnTo>
                  <a:lnTo>
                    <a:pt x="1241" y="28"/>
                  </a:lnTo>
                  <a:lnTo>
                    <a:pt x="1245" y="41"/>
                  </a:lnTo>
                  <a:lnTo>
                    <a:pt x="1253" y="52"/>
                  </a:lnTo>
                  <a:lnTo>
                    <a:pt x="1259" y="60"/>
                  </a:lnTo>
                  <a:lnTo>
                    <a:pt x="1267" y="73"/>
                  </a:lnTo>
                  <a:lnTo>
                    <a:pt x="1276" y="89"/>
                  </a:lnTo>
                  <a:lnTo>
                    <a:pt x="1284" y="108"/>
                  </a:lnTo>
                  <a:lnTo>
                    <a:pt x="1291" y="124"/>
                  </a:lnTo>
                  <a:lnTo>
                    <a:pt x="1292" y="139"/>
                  </a:lnTo>
                  <a:lnTo>
                    <a:pt x="1289" y="149"/>
                  </a:lnTo>
                  <a:lnTo>
                    <a:pt x="1277" y="153"/>
                  </a:lnTo>
                  <a:lnTo>
                    <a:pt x="1266" y="148"/>
                  </a:lnTo>
                  <a:lnTo>
                    <a:pt x="1263" y="140"/>
                  </a:lnTo>
                  <a:lnTo>
                    <a:pt x="1260" y="139"/>
                  </a:lnTo>
                  <a:lnTo>
                    <a:pt x="1247" y="154"/>
                  </a:lnTo>
                  <a:lnTo>
                    <a:pt x="1237" y="165"/>
                  </a:lnTo>
                  <a:lnTo>
                    <a:pt x="1228" y="177"/>
                  </a:lnTo>
                  <a:lnTo>
                    <a:pt x="1220" y="186"/>
                  </a:lnTo>
                  <a:lnTo>
                    <a:pt x="1213" y="195"/>
                  </a:lnTo>
                  <a:lnTo>
                    <a:pt x="1208" y="204"/>
                  </a:lnTo>
                  <a:lnTo>
                    <a:pt x="1206" y="215"/>
                  </a:lnTo>
                  <a:lnTo>
                    <a:pt x="1207" y="226"/>
                  </a:lnTo>
                  <a:lnTo>
                    <a:pt x="1210" y="239"/>
                  </a:lnTo>
                  <a:lnTo>
                    <a:pt x="1215" y="253"/>
                  </a:lnTo>
                  <a:lnTo>
                    <a:pt x="1216" y="254"/>
                  </a:lnTo>
                  <a:lnTo>
                    <a:pt x="1215" y="246"/>
                  </a:lnTo>
                  <a:lnTo>
                    <a:pt x="1212" y="233"/>
                  </a:lnTo>
                  <a:lnTo>
                    <a:pt x="1210" y="220"/>
                  </a:lnTo>
                  <a:lnTo>
                    <a:pt x="1210" y="212"/>
                  </a:lnTo>
                  <a:lnTo>
                    <a:pt x="1215" y="214"/>
                  </a:lnTo>
                  <a:lnTo>
                    <a:pt x="1225" y="229"/>
                  </a:lnTo>
                  <a:lnTo>
                    <a:pt x="1238" y="244"/>
                  </a:lnTo>
                  <a:lnTo>
                    <a:pt x="1252" y="253"/>
                  </a:lnTo>
                  <a:lnTo>
                    <a:pt x="1267" y="256"/>
                  </a:lnTo>
                  <a:lnTo>
                    <a:pt x="1282" y="256"/>
                  </a:lnTo>
                  <a:lnTo>
                    <a:pt x="1297" y="255"/>
                  </a:lnTo>
                  <a:lnTo>
                    <a:pt x="1312" y="255"/>
                  </a:lnTo>
                  <a:lnTo>
                    <a:pt x="1324" y="257"/>
                  </a:lnTo>
                  <a:lnTo>
                    <a:pt x="1337" y="264"/>
                  </a:lnTo>
                  <a:lnTo>
                    <a:pt x="1352" y="277"/>
                  </a:lnTo>
                  <a:lnTo>
                    <a:pt x="1368" y="291"/>
                  </a:lnTo>
                  <a:lnTo>
                    <a:pt x="1385" y="306"/>
                  </a:lnTo>
                  <a:lnTo>
                    <a:pt x="1403" y="321"/>
                  </a:lnTo>
                  <a:lnTo>
                    <a:pt x="1419" y="337"/>
                  </a:lnTo>
                  <a:lnTo>
                    <a:pt x="1433" y="355"/>
                  </a:lnTo>
                  <a:lnTo>
                    <a:pt x="1444" y="373"/>
                  </a:lnTo>
                  <a:lnTo>
                    <a:pt x="1452" y="392"/>
                  </a:lnTo>
                  <a:lnTo>
                    <a:pt x="1460" y="411"/>
                  </a:lnTo>
                  <a:lnTo>
                    <a:pt x="1468" y="423"/>
                  </a:lnTo>
                  <a:lnTo>
                    <a:pt x="1475" y="437"/>
                  </a:lnTo>
                  <a:lnTo>
                    <a:pt x="1480" y="457"/>
                  </a:lnTo>
                  <a:lnTo>
                    <a:pt x="1480" y="488"/>
                  </a:lnTo>
                  <a:lnTo>
                    <a:pt x="1475" y="520"/>
                  </a:lnTo>
                  <a:lnTo>
                    <a:pt x="1466" y="553"/>
                  </a:lnTo>
                  <a:lnTo>
                    <a:pt x="1456" y="586"/>
                  </a:lnTo>
                  <a:lnTo>
                    <a:pt x="1442" y="618"/>
                  </a:lnTo>
                  <a:lnTo>
                    <a:pt x="1429" y="649"/>
                  </a:lnTo>
                  <a:lnTo>
                    <a:pt x="1415" y="679"/>
                  </a:lnTo>
                  <a:lnTo>
                    <a:pt x="1404" y="708"/>
                  </a:lnTo>
                  <a:lnTo>
                    <a:pt x="1395" y="727"/>
                  </a:lnTo>
                  <a:lnTo>
                    <a:pt x="1383" y="745"/>
                  </a:lnTo>
                  <a:lnTo>
                    <a:pt x="1372" y="762"/>
                  </a:lnTo>
                  <a:lnTo>
                    <a:pt x="1359" y="778"/>
                  </a:lnTo>
                  <a:lnTo>
                    <a:pt x="1345" y="794"/>
                  </a:lnTo>
                  <a:lnTo>
                    <a:pt x="1331" y="810"/>
                  </a:lnTo>
                  <a:lnTo>
                    <a:pt x="1319" y="826"/>
                  </a:lnTo>
                  <a:lnTo>
                    <a:pt x="1306" y="845"/>
                  </a:lnTo>
                  <a:lnTo>
                    <a:pt x="1301" y="851"/>
                  </a:lnTo>
                  <a:lnTo>
                    <a:pt x="1297" y="856"/>
                  </a:lnTo>
                  <a:lnTo>
                    <a:pt x="1291" y="861"/>
                  </a:lnTo>
                  <a:lnTo>
                    <a:pt x="1285" y="867"/>
                  </a:lnTo>
                  <a:lnTo>
                    <a:pt x="1280" y="872"/>
                  </a:lnTo>
                  <a:lnTo>
                    <a:pt x="1274" y="877"/>
                  </a:lnTo>
                  <a:lnTo>
                    <a:pt x="1268" y="883"/>
                  </a:lnTo>
                  <a:lnTo>
                    <a:pt x="1263" y="889"/>
                  </a:lnTo>
                  <a:lnTo>
                    <a:pt x="1252" y="902"/>
                  </a:lnTo>
                  <a:lnTo>
                    <a:pt x="1240" y="915"/>
                  </a:lnTo>
                  <a:lnTo>
                    <a:pt x="1230" y="928"/>
                  </a:lnTo>
                  <a:lnTo>
                    <a:pt x="1218" y="940"/>
                  </a:lnTo>
                  <a:lnTo>
                    <a:pt x="1207" y="953"/>
                  </a:lnTo>
                  <a:lnTo>
                    <a:pt x="1195" y="965"/>
                  </a:lnTo>
                  <a:lnTo>
                    <a:pt x="1184" y="976"/>
                  </a:lnTo>
                  <a:lnTo>
                    <a:pt x="1171" y="988"/>
                  </a:lnTo>
                  <a:lnTo>
                    <a:pt x="1160" y="999"/>
                  </a:lnTo>
                  <a:lnTo>
                    <a:pt x="1147" y="1011"/>
                  </a:lnTo>
                  <a:lnTo>
                    <a:pt x="1136" y="1021"/>
                  </a:lnTo>
                  <a:lnTo>
                    <a:pt x="1123" y="1033"/>
                  </a:lnTo>
                  <a:lnTo>
                    <a:pt x="1109" y="1044"/>
                  </a:lnTo>
                  <a:lnTo>
                    <a:pt x="1096" y="1054"/>
                  </a:lnTo>
                  <a:lnTo>
                    <a:pt x="1083" y="1066"/>
                  </a:lnTo>
                  <a:lnTo>
                    <a:pt x="1069" y="1077"/>
                  </a:lnTo>
                  <a:lnTo>
                    <a:pt x="1049" y="1092"/>
                  </a:lnTo>
                  <a:lnTo>
                    <a:pt x="1030" y="1105"/>
                  </a:lnTo>
                  <a:lnTo>
                    <a:pt x="1009" y="1118"/>
                  </a:lnTo>
                  <a:lnTo>
                    <a:pt x="988" y="1130"/>
                  </a:lnTo>
                  <a:lnTo>
                    <a:pt x="966" y="1142"/>
                  </a:lnTo>
                  <a:lnTo>
                    <a:pt x="945" y="1152"/>
                  </a:lnTo>
                  <a:lnTo>
                    <a:pt x="924" y="1164"/>
                  </a:lnTo>
                  <a:lnTo>
                    <a:pt x="902" y="1174"/>
                  </a:lnTo>
                  <a:lnTo>
                    <a:pt x="895" y="1178"/>
                  </a:lnTo>
                  <a:lnTo>
                    <a:pt x="886" y="1181"/>
                  </a:lnTo>
                  <a:lnTo>
                    <a:pt x="874" y="1186"/>
                  </a:lnTo>
                  <a:lnTo>
                    <a:pt x="863" y="1190"/>
                  </a:lnTo>
                  <a:lnTo>
                    <a:pt x="850" y="1194"/>
                  </a:lnTo>
                  <a:lnTo>
                    <a:pt x="838" y="1197"/>
                  </a:lnTo>
                  <a:lnTo>
                    <a:pt x="829" y="1200"/>
                  </a:lnTo>
                  <a:lnTo>
                    <a:pt x="822" y="1200"/>
                  </a:lnTo>
                  <a:lnTo>
                    <a:pt x="806" y="1198"/>
                  </a:lnTo>
                  <a:lnTo>
                    <a:pt x="789" y="1198"/>
                  </a:lnTo>
                  <a:lnTo>
                    <a:pt x="773" y="1200"/>
                  </a:lnTo>
                  <a:lnTo>
                    <a:pt x="755" y="1201"/>
                  </a:lnTo>
                  <a:lnTo>
                    <a:pt x="739" y="1202"/>
                  </a:lnTo>
                  <a:lnTo>
                    <a:pt x="723" y="1204"/>
                  </a:lnTo>
                  <a:lnTo>
                    <a:pt x="706" y="1205"/>
                  </a:lnTo>
                  <a:lnTo>
                    <a:pt x="690" y="1206"/>
                  </a:lnTo>
                  <a:lnTo>
                    <a:pt x="674" y="1209"/>
                  </a:lnTo>
                  <a:lnTo>
                    <a:pt x="658" y="1209"/>
                  </a:lnTo>
                  <a:lnTo>
                    <a:pt x="641" y="1209"/>
                  </a:lnTo>
                  <a:lnTo>
                    <a:pt x="625" y="1209"/>
                  </a:lnTo>
                  <a:lnTo>
                    <a:pt x="610" y="1206"/>
                  </a:lnTo>
                  <a:lnTo>
                    <a:pt x="594" y="1204"/>
                  </a:lnTo>
                  <a:lnTo>
                    <a:pt x="578" y="1200"/>
                  </a:lnTo>
                  <a:lnTo>
                    <a:pt x="563" y="1194"/>
                  </a:lnTo>
                  <a:lnTo>
                    <a:pt x="562" y="1179"/>
                  </a:lnTo>
                  <a:lnTo>
                    <a:pt x="564" y="1151"/>
                  </a:lnTo>
                  <a:lnTo>
                    <a:pt x="565" y="1130"/>
                  </a:lnTo>
                  <a:lnTo>
                    <a:pt x="562" y="1136"/>
                  </a:lnTo>
                  <a:lnTo>
                    <a:pt x="557" y="1145"/>
                  </a:lnTo>
                  <a:lnTo>
                    <a:pt x="550" y="1157"/>
                  </a:lnTo>
                  <a:lnTo>
                    <a:pt x="542" y="1170"/>
                  </a:lnTo>
                  <a:lnTo>
                    <a:pt x="531" y="1181"/>
                  </a:lnTo>
                  <a:lnTo>
                    <a:pt x="519" y="1192"/>
                  </a:lnTo>
                  <a:lnTo>
                    <a:pt x="508" y="1200"/>
                  </a:lnTo>
                  <a:lnTo>
                    <a:pt x="496" y="1204"/>
                  </a:lnTo>
                  <a:lnTo>
                    <a:pt x="486" y="1204"/>
                  </a:lnTo>
                  <a:lnTo>
                    <a:pt x="482" y="1200"/>
                  </a:lnTo>
                  <a:lnTo>
                    <a:pt x="482" y="1192"/>
                  </a:lnTo>
                  <a:lnTo>
                    <a:pt x="479" y="1182"/>
                  </a:lnTo>
                  <a:lnTo>
                    <a:pt x="464" y="1174"/>
                  </a:lnTo>
                  <a:lnTo>
                    <a:pt x="464" y="1180"/>
                  </a:lnTo>
                  <a:lnTo>
                    <a:pt x="465" y="1193"/>
                  </a:lnTo>
                  <a:lnTo>
                    <a:pt x="463" y="1205"/>
                  </a:lnTo>
                  <a:lnTo>
                    <a:pt x="456" y="1208"/>
                  </a:lnTo>
                  <a:lnTo>
                    <a:pt x="450" y="1206"/>
                  </a:lnTo>
                  <a:lnTo>
                    <a:pt x="441" y="1208"/>
                  </a:lnTo>
                  <a:lnTo>
                    <a:pt x="432" y="1209"/>
                  </a:lnTo>
                  <a:lnTo>
                    <a:pt x="426" y="1210"/>
                  </a:lnTo>
                  <a:lnTo>
                    <a:pt x="406" y="1211"/>
                  </a:lnTo>
                  <a:lnTo>
                    <a:pt x="387" y="1212"/>
                  </a:lnTo>
                  <a:lnTo>
                    <a:pt x="368" y="1213"/>
                  </a:lnTo>
                  <a:lnTo>
                    <a:pt x="350" y="1213"/>
                  </a:lnTo>
                  <a:lnTo>
                    <a:pt x="333" y="1215"/>
                  </a:lnTo>
                  <a:lnTo>
                    <a:pt x="314" y="1216"/>
                  </a:lnTo>
                  <a:lnTo>
                    <a:pt x="296" y="1217"/>
                  </a:lnTo>
                  <a:lnTo>
                    <a:pt x="277" y="1218"/>
                  </a:lnTo>
                  <a:lnTo>
                    <a:pt x="259" y="1220"/>
                  </a:lnTo>
                  <a:lnTo>
                    <a:pt x="239" y="1221"/>
                  </a:lnTo>
                  <a:lnTo>
                    <a:pt x="220" y="1223"/>
                  </a:lnTo>
                  <a:lnTo>
                    <a:pt x="199" y="1224"/>
                  </a:lnTo>
                  <a:lnTo>
                    <a:pt x="177" y="1224"/>
                  </a:lnTo>
                  <a:lnTo>
                    <a:pt x="155" y="1225"/>
                  </a:lnTo>
                  <a:lnTo>
                    <a:pt x="131" y="1226"/>
                  </a:lnTo>
                  <a:lnTo>
                    <a:pt x="107" y="1227"/>
                  </a:lnTo>
                  <a:lnTo>
                    <a:pt x="93" y="1227"/>
                  </a:lnTo>
                  <a:lnTo>
                    <a:pt x="80" y="1228"/>
                  </a:lnTo>
                  <a:lnTo>
                    <a:pt x="67" y="1230"/>
                  </a:lnTo>
                  <a:lnTo>
                    <a:pt x="54" y="1231"/>
                  </a:lnTo>
                  <a:lnTo>
                    <a:pt x="40" y="1232"/>
                  </a:lnTo>
                  <a:lnTo>
                    <a:pt x="26" y="1233"/>
                  </a:lnTo>
                  <a:lnTo>
                    <a:pt x="14" y="1235"/>
                  </a:lnTo>
                  <a:lnTo>
                    <a:pt x="0" y="1236"/>
                  </a:lnTo>
                  <a:lnTo>
                    <a:pt x="0" y="1289"/>
                  </a:lnTo>
                  <a:lnTo>
                    <a:pt x="9" y="1289"/>
                  </a:lnTo>
                  <a:lnTo>
                    <a:pt x="17" y="1291"/>
                  </a:lnTo>
                  <a:lnTo>
                    <a:pt x="26" y="1291"/>
                  </a:lnTo>
                  <a:lnTo>
                    <a:pt x="35" y="1292"/>
                  </a:lnTo>
                  <a:lnTo>
                    <a:pt x="45" y="1293"/>
                  </a:lnTo>
                  <a:lnTo>
                    <a:pt x="54" y="1295"/>
                  </a:lnTo>
                  <a:lnTo>
                    <a:pt x="63" y="1296"/>
                  </a:lnTo>
                  <a:lnTo>
                    <a:pt x="74" y="1299"/>
                  </a:lnTo>
                  <a:lnTo>
                    <a:pt x="84" y="1300"/>
                  </a:lnTo>
                  <a:lnTo>
                    <a:pt x="94" y="1302"/>
                  </a:lnTo>
                  <a:lnTo>
                    <a:pt x="105" y="1303"/>
                  </a:lnTo>
                  <a:lnTo>
                    <a:pt x="114" y="1306"/>
                  </a:lnTo>
                  <a:lnTo>
                    <a:pt x="122" y="1310"/>
                  </a:lnTo>
                  <a:lnTo>
                    <a:pt x="126" y="1315"/>
                  </a:lnTo>
                  <a:lnTo>
                    <a:pt x="130" y="1322"/>
                  </a:lnTo>
                  <a:lnTo>
                    <a:pt x="129" y="1331"/>
                  </a:lnTo>
                  <a:lnTo>
                    <a:pt x="126" y="1331"/>
                  </a:lnTo>
                  <a:lnTo>
                    <a:pt x="118" y="1332"/>
                  </a:lnTo>
                  <a:lnTo>
                    <a:pt x="106" y="1332"/>
                  </a:lnTo>
                  <a:lnTo>
                    <a:pt x="88" y="1333"/>
                  </a:lnTo>
                  <a:lnTo>
                    <a:pt x="69" y="1333"/>
                  </a:lnTo>
                  <a:lnTo>
                    <a:pt x="48" y="1334"/>
                  </a:lnTo>
                  <a:lnTo>
                    <a:pt x="24" y="1335"/>
                  </a:lnTo>
                  <a:lnTo>
                    <a:pt x="0" y="1337"/>
                  </a:lnTo>
                  <a:lnTo>
                    <a:pt x="0" y="1347"/>
                  </a:lnTo>
                  <a:lnTo>
                    <a:pt x="26" y="1344"/>
                  </a:lnTo>
                  <a:lnTo>
                    <a:pt x="53" y="1341"/>
                  </a:lnTo>
                  <a:lnTo>
                    <a:pt x="77" y="1340"/>
                  </a:lnTo>
                  <a:lnTo>
                    <a:pt x="98" y="1344"/>
                  </a:lnTo>
                  <a:lnTo>
                    <a:pt x="115" y="1349"/>
                  </a:lnTo>
                  <a:lnTo>
                    <a:pt x="125" y="1360"/>
                  </a:lnTo>
                  <a:lnTo>
                    <a:pt x="129" y="1376"/>
                  </a:lnTo>
                  <a:lnTo>
                    <a:pt x="124" y="1397"/>
                  </a:lnTo>
                  <a:lnTo>
                    <a:pt x="123" y="1413"/>
                  </a:lnTo>
                  <a:lnTo>
                    <a:pt x="121" y="1437"/>
                  </a:lnTo>
                  <a:lnTo>
                    <a:pt x="114" y="1455"/>
                  </a:lnTo>
                  <a:lnTo>
                    <a:pt x="99" y="1454"/>
                  </a:lnTo>
                  <a:lnTo>
                    <a:pt x="93" y="1451"/>
                  </a:lnTo>
                  <a:lnTo>
                    <a:pt x="85" y="1447"/>
                  </a:lnTo>
                  <a:lnTo>
                    <a:pt x="75" y="1444"/>
                  </a:lnTo>
                  <a:lnTo>
                    <a:pt x="63" y="1440"/>
                  </a:lnTo>
                  <a:lnTo>
                    <a:pt x="48" y="1437"/>
                  </a:lnTo>
                  <a:lnTo>
                    <a:pt x="33" y="1433"/>
                  </a:lnTo>
                  <a:lnTo>
                    <a:pt x="17" y="1430"/>
                  </a:lnTo>
                  <a:lnTo>
                    <a:pt x="0" y="1426"/>
                  </a:lnTo>
                  <a:lnTo>
                    <a:pt x="0" y="1494"/>
                  </a:lnTo>
                  <a:lnTo>
                    <a:pt x="8" y="1494"/>
                  </a:lnTo>
                  <a:lnTo>
                    <a:pt x="15" y="1496"/>
                  </a:lnTo>
                  <a:lnTo>
                    <a:pt x="23" y="1496"/>
                  </a:lnTo>
                  <a:lnTo>
                    <a:pt x="31" y="1496"/>
                  </a:lnTo>
                  <a:lnTo>
                    <a:pt x="38" y="1496"/>
                  </a:lnTo>
                  <a:lnTo>
                    <a:pt x="46" y="1496"/>
                  </a:lnTo>
                  <a:lnTo>
                    <a:pt x="53" y="1497"/>
                  </a:lnTo>
                  <a:lnTo>
                    <a:pt x="60" y="1497"/>
                  </a:lnTo>
                  <a:lnTo>
                    <a:pt x="68" y="1498"/>
                  </a:lnTo>
                  <a:lnTo>
                    <a:pt x="74" y="1500"/>
                  </a:lnTo>
                  <a:lnTo>
                    <a:pt x="78" y="1504"/>
                  </a:lnTo>
                  <a:lnTo>
                    <a:pt x="82" y="1507"/>
                  </a:lnTo>
                  <a:lnTo>
                    <a:pt x="85" y="1512"/>
                  </a:lnTo>
                  <a:lnTo>
                    <a:pt x="88" y="1515"/>
                  </a:lnTo>
                  <a:lnTo>
                    <a:pt x="92" y="1519"/>
                  </a:lnTo>
                  <a:lnTo>
                    <a:pt x="97" y="1521"/>
                  </a:lnTo>
                  <a:lnTo>
                    <a:pt x="122" y="1530"/>
                  </a:lnTo>
                  <a:lnTo>
                    <a:pt x="131" y="1541"/>
                  </a:lnTo>
                  <a:lnTo>
                    <a:pt x="128" y="1551"/>
                  </a:lnTo>
                  <a:lnTo>
                    <a:pt x="115" y="1559"/>
                  </a:lnTo>
                  <a:lnTo>
                    <a:pt x="98" y="1564"/>
                  </a:lnTo>
                  <a:lnTo>
                    <a:pt x="80" y="1561"/>
                  </a:lnTo>
                  <a:lnTo>
                    <a:pt x="65" y="1550"/>
                  </a:lnTo>
                  <a:lnTo>
                    <a:pt x="57" y="1529"/>
                  </a:lnTo>
                  <a:lnTo>
                    <a:pt x="55" y="1526"/>
                  </a:lnTo>
                  <a:lnTo>
                    <a:pt x="52" y="1522"/>
                  </a:lnTo>
                  <a:lnTo>
                    <a:pt x="45" y="1520"/>
                  </a:lnTo>
                  <a:lnTo>
                    <a:pt x="37" y="1517"/>
                  </a:lnTo>
                  <a:lnTo>
                    <a:pt x="27" y="1515"/>
                  </a:lnTo>
                  <a:lnTo>
                    <a:pt x="18" y="1514"/>
                  </a:lnTo>
                  <a:lnTo>
                    <a:pt x="9" y="1514"/>
                  </a:lnTo>
                  <a:lnTo>
                    <a:pt x="0" y="151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8" name="Freeform 42"/>
            <p:cNvSpPr>
              <a:spLocks/>
            </p:cNvSpPr>
            <p:nvPr/>
          </p:nvSpPr>
          <p:spPr bwMode="auto">
            <a:xfrm>
              <a:off x="587" y="3725"/>
              <a:ext cx="150" cy="129"/>
            </a:xfrm>
            <a:custGeom>
              <a:avLst/>
              <a:gdLst>
                <a:gd name="T0" fmla="*/ 301 w 301"/>
                <a:gd name="T1" fmla="*/ 0 h 258"/>
                <a:gd name="T2" fmla="*/ 267 w 301"/>
                <a:gd name="T3" fmla="*/ 5 h 258"/>
                <a:gd name="T4" fmla="*/ 234 w 301"/>
                <a:gd name="T5" fmla="*/ 11 h 258"/>
                <a:gd name="T6" fmla="*/ 201 w 301"/>
                <a:gd name="T7" fmla="*/ 18 h 258"/>
                <a:gd name="T8" fmla="*/ 168 w 301"/>
                <a:gd name="T9" fmla="*/ 25 h 258"/>
                <a:gd name="T10" fmla="*/ 135 w 301"/>
                <a:gd name="T11" fmla="*/ 33 h 258"/>
                <a:gd name="T12" fmla="*/ 102 w 301"/>
                <a:gd name="T13" fmla="*/ 41 h 258"/>
                <a:gd name="T14" fmla="*/ 69 w 301"/>
                <a:gd name="T15" fmla="*/ 49 h 258"/>
                <a:gd name="T16" fmla="*/ 36 w 301"/>
                <a:gd name="T17" fmla="*/ 58 h 258"/>
                <a:gd name="T18" fmla="*/ 4 w 301"/>
                <a:gd name="T19" fmla="*/ 94 h 258"/>
                <a:gd name="T20" fmla="*/ 1 w 301"/>
                <a:gd name="T21" fmla="*/ 155 h 258"/>
                <a:gd name="T22" fmla="*/ 19 w 301"/>
                <a:gd name="T23" fmla="*/ 210 h 258"/>
                <a:gd name="T24" fmla="*/ 42 w 301"/>
                <a:gd name="T25" fmla="*/ 231 h 258"/>
                <a:gd name="T26" fmla="*/ 52 w 301"/>
                <a:gd name="T27" fmla="*/ 232 h 258"/>
                <a:gd name="T28" fmla="*/ 68 w 301"/>
                <a:gd name="T29" fmla="*/ 238 h 258"/>
                <a:gd name="T30" fmla="*/ 85 w 301"/>
                <a:gd name="T31" fmla="*/ 243 h 258"/>
                <a:gd name="T32" fmla="*/ 100 w 301"/>
                <a:gd name="T33" fmla="*/ 247 h 258"/>
                <a:gd name="T34" fmla="*/ 126 w 301"/>
                <a:gd name="T35" fmla="*/ 248 h 258"/>
                <a:gd name="T36" fmla="*/ 151 w 301"/>
                <a:gd name="T37" fmla="*/ 249 h 258"/>
                <a:gd name="T38" fmla="*/ 175 w 301"/>
                <a:gd name="T39" fmla="*/ 252 h 258"/>
                <a:gd name="T40" fmla="*/ 201 w 301"/>
                <a:gd name="T41" fmla="*/ 253 h 258"/>
                <a:gd name="T42" fmla="*/ 226 w 301"/>
                <a:gd name="T43" fmla="*/ 254 h 258"/>
                <a:gd name="T44" fmla="*/ 251 w 301"/>
                <a:gd name="T45" fmla="*/ 256 h 258"/>
                <a:gd name="T46" fmla="*/ 275 w 301"/>
                <a:gd name="T47" fmla="*/ 257 h 258"/>
                <a:gd name="T48" fmla="*/ 301 w 301"/>
                <a:gd name="T49" fmla="*/ 258 h 258"/>
                <a:gd name="T50" fmla="*/ 278 w 301"/>
                <a:gd name="T51" fmla="*/ 185 h 258"/>
                <a:gd name="T52" fmla="*/ 234 w 301"/>
                <a:gd name="T53" fmla="*/ 172 h 258"/>
                <a:gd name="T54" fmla="*/ 201 w 301"/>
                <a:gd name="T55" fmla="*/ 157 h 258"/>
                <a:gd name="T56" fmla="*/ 186 w 301"/>
                <a:gd name="T57" fmla="*/ 139 h 258"/>
                <a:gd name="T58" fmla="*/ 186 w 301"/>
                <a:gd name="T59" fmla="*/ 125 h 258"/>
                <a:gd name="T60" fmla="*/ 179 w 301"/>
                <a:gd name="T61" fmla="*/ 116 h 258"/>
                <a:gd name="T62" fmla="*/ 174 w 301"/>
                <a:gd name="T63" fmla="*/ 110 h 258"/>
                <a:gd name="T64" fmla="*/ 188 w 301"/>
                <a:gd name="T65" fmla="*/ 118 h 258"/>
                <a:gd name="T66" fmla="*/ 209 w 301"/>
                <a:gd name="T67" fmla="*/ 128 h 258"/>
                <a:gd name="T68" fmla="*/ 225 w 301"/>
                <a:gd name="T69" fmla="*/ 126 h 258"/>
                <a:gd name="T70" fmla="*/ 251 w 301"/>
                <a:gd name="T71" fmla="*/ 120 h 258"/>
                <a:gd name="T72" fmla="*/ 284 w 301"/>
                <a:gd name="T73" fmla="*/ 114 h 258"/>
                <a:gd name="T74" fmla="*/ 301 w 301"/>
                <a:gd name="T75" fmla="*/ 101 h 258"/>
                <a:gd name="T76" fmla="*/ 244 w 301"/>
                <a:gd name="T77" fmla="*/ 106 h 258"/>
                <a:gd name="T78" fmla="*/ 196 w 301"/>
                <a:gd name="T79" fmla="*/ 114 h 258"/>
                <a:gd name="T80" fmla="*/ 168 w 301"/>
                <a:gd name="T81" fmla="*/ 127 h 258"/>
                <a:gd name="T82" fmla="*/ 169 w 301"/>
                <a:gd name="T83" fmla="*/ 144 h 258"/>
                <a:gd name="T84" fmla="*/ 183 w 301"/>
                <a:gd name="T85" fmla="*/ 158 h 258"/>
                <a:gd name="T86" fmla="*/ 199 w 301"/>
                <a:gd name="T87" fmla="*/ 169 h 258"/>
                <a:gd name="T88" fmla="*/ 222 w 301"/>
                <a:gd name="T89" fmla="*/ 185 h 258"/>
                <a:gd name="T90" fmla="*/ 206 w 301"/>
                <a:gd name="T91" fmla="*/ 187 h 258"/>
                <a:gd name="T92" fmla="*/ 178 w 301"/>
                <a:gd name="T93" fmla="*/ 173 h 258"/>
                <a:gd name="T94" fmla="*/ 137 w 301"/>
                <a:gd name="T95" fmla="*/ 156 h 258"/>
                <a:gd name="T96" fmla="*/ 113 w 301"/>
                <a:gd name="T97" fmla="*/ 146 h 258"/>
                <a:gd name="T98" fmla="*/ 129 w 301"/>
                <a:gd name="T99" fmla="*/ 151 h 258"/>
                <a:gd name="T100" fmla="*/ 113 w 301"/>
                <a:gd name="T101" fmla="*/ 131 h 258"/>
                <a:gd name="T102" fmla="*/ 116 w 301"/>
                <a:gd name="T103" fmla="*/ 111 h 258"/>
                <a:gd name="T104" fmla="*/ 133 w 301"/>
                <a:gd name="T105" fmla="*/ 94 h 258"/>
                <a:gd name="T106" fmla="*/ 152 w 301"/>
                <a:gd name="T107" fmla="*/ 82 h 258"/>
                <a:gd name="T108" fmla="*/ 191 w 301"/>
                <a:gd name="T109" fmla="*/ 67 h 258"/>
                <a:gd name="T110" fmla="*/ 228 w 301"/>
                <a:gd name="T111" fmla="*/ 58 h 258"/>
                <a:gd name="T112" fmla="*/ 264 w 301"/>
                <a:gd name="T113" fmla="*/ 53 h 258"/>
                <a:gd name="T114" fmla="*/ 301 w 301"/>
                <a:gd name="T115" fmla="*/ 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1" h="258">
                  <a:moveTo>
                    <a:pt x="301" y="53"/>
                  </a:moveTo>
                  <a:lnTo>
                    <a:pt x="301" y="0"/>
                  </a:lnTo>
                  <a:lnTo>
                    <a:pt x="285" y="3"/>
                  </a:lnTo>
                  <a:lnTo>
                    <a:pt x="267" y="5"/>
                  </a:lnTo>
                  <a:lnTo>
                    <a:pt x="251" y="8"/>
                  </a:lnTo>
                  <a:lnTo>
                    <a:pt x="234" y="11"/>
                  </a:lnTo>
                  <a:lnTo>
                    <a:pt x="218" y="14"/>
                  </a:lnTo>
                  <a:lnTo>
                    <a:pt x="201" y="18"/>
                  </a:lnTo>
                  <a:lnTo>
                    <a:pt x="184" y="21"/>
                  </a:lnTo>
                  <a:lnTo>
                    <a:pt x="168" y="25"/>
                  </a:lnTo>
                  <a:lnTo>
                    <a:pt x="151" y="28"/>
                  </a:lnTo>
                  <a:lnTo>
                    <a:pt x="135" y="33"/>
                  </a:lnTo>
                  <a:lnTo>
                    <a:pt x="119" y="36"/>
                  </a:lnTo>
                  <a:lnTo>
                    <a:pt x="102" y="41"/>
                  </a:lnTo>
                  <a:lnTo>
                    <a:pt x="85" y="44"/>
                  </a:lnTo>
                  <a:lnTo>
                    <a:pt x="69" y="49"/>
                  </a:lnTo>
                  <a:lnTo>
                    <a:pt x="52" y="53"/>
                  </a:lnTo>
                  <a:lnTo>
                    <a:pt x="36" y="58"/>
                  </a:lnTo>
                  <a:lnTo>
                    <a:pt x="15" y="71"/>
                  </a:lnTo>
                  <a:lnTo>
                    <a:pt x="4" y="94"/>
                  </a:lnTo>
                  <a:lnTo>
                    <a:pt x="0" y="123"/>
                  </a:lnTo>
                  <a:lnTo>
                    <a:pt x="1" y="155"/>
                  </a:lnTo>
                  <a:lnTo>
                    <a:pt x="8" y="185"/>
                  </a:lnTo>
                  <a:lnTo>
                    <a:pt x="19" y="210"/>
                  </a:lnTo>
                  <a:lnTo>
                    <a:pt x="30" y="226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52" y="232"/>
                  </a:lnTo>
                  <a:lnTo>
                    <a:pt x="59" y="234"/>
                  </a:lnTo>
                  <a:lnTo>
                    <a:pt x="68" y="238"/>
                  </a:lnTo>
                  <a:lnTo>
                    <a:pt x="77" y="241"/>
                  </a:lnTo>
                  <a:lnTo>
                    <a:pt x="85" y="243"/>
                  </a:lnTo>
                  <a:lnTo>
                    <a:pt x="93" y="246"/>
                  </a:lnTo>
                  <a:lnTo>
                    <a:pt x="100" y="247"/>
                  </a:lnTo>
                  <a:lnTo>
                    <a:pt x="113" y="248"/>
                  </a:lnTo>
                  <a:lnTo>
                    <a:pt x="126" y="248"/>
                  </a:lnTo>
                  <a:lnTo>
                    <a:pt x="138" y="249"/>
                  </a:lnTo>
                  <a:lnTo>
                    <a:pt x="151" y="249"/>
                  </a:lnTo>
                  <a:lnTo>
                    <a:pt x="163" y="250"/>
                  </a:lnTo>
                  <a:lnTo>
                    <a:pt x="175" y="252"/>
                  </a:lnTo>
                  <a:lnTo>
                    <a:pt x="188" y="252"/>
                  </a:lnTo>
                  <a:lnTo>
                    <a:pt x="201" y="253"/>
                  </a:lnTo>
                  <a:lnTo>
                    <a:pt x="213" y="254"/>
                  </a:lnTo>
                  <a:lnTo>
                    <a:pt x="226" y="254"/>
                  </a:lnTo>
                  <a:lnTo>
                    <a:pt x="239" y="255"/>
                  </a:lnTo>
                  <a:lnTo>
                    <a:pt x="251" y="256"/>
                  </a:lnTo>
                  <a:lnTo>
                    <a:pt x="263" y="256"/>
                  </a:lnTo>
                  <a:lnTo>
                    <a:pt x="275" y="257"/>
                  </a:lnTo>
                  <a:lnTo>
                    <a:pt x="288" y="257"/>
                  </a:lnTo>
                  <a:lnTo>
                    <a:pt x="301" y="258"/>
                  </a:lnTo>
                  <a:lnTo>
                    <a:pt x="301" y="190"/>
                  </a:lnTo>
                  <a:lnTo>
                    <a:pt x="278" y="185"/>
                  </a:lnTo>
                  <a:lnTo>
                    <a:pt x="255" y="179"/>
                  </a:lnTo>
                  <a:lnTo>
                    <a:pt x="234" y="172"/>
                  </a:lnTo>
                  <a:lnTo>
                    <a:pt x="216" y="165"/>
                  </a:lnTo>
                  <a:lnTo>
                    <a:pt x="201" y="157"/>
                  </a:lnTo>
                  <a:lnTo>
                    <a:pt x="190" y="149"/>
                  </a:lnTo>
                  <a:lnTo>
                    <a:pt x="186" y="139"/>
                  </a:lnTo>
                  <a:lnTo>
                    <a:pt x="187" y="128"/>
                  </a:lnTo>
                  <a:lnTo>
                    <a:pt x="186" y="125"/>
                  </a:lnTo>
                  <a:lnTo>
                    <a:pt x="182" y="120"/>
                  </a:lnTo>
                  <a:lnTo>
                    <a:pt x="179" y="116"/>
                  </a:lnTo>
                  <a:lnTo>
                    <a:pt x="175" y="112"/>
                  </a:lnTo>
                  <a:lnTo>
                    <a:pt x="174" y="110"/>
                  </a:lnTo>
                  <a:lnTo>
                    <a:pt x="178" y="112"/>
                  </a:lnTo>
                  <a:lnTo>
                    <a:pt x="188" y="118"/>
                  </a:lnTo>
                  <a:lnTo>
                    <a:pt x="205" y="128"/>
                  </a:lnTo>
                  <a:lnTo>
                    <a:pt x="209" y="128"/>
                  </a:lnTo>
                  <a:lnTo>
                    <a:pt x="216" y="127"/>
                  </a:lnTo>
                  <a:lnTo>
                    <a:pt x="225" y="126"/>
                  </a:lnTo>
                  <a:lnTo>
                    <a:pt x="237" y="124"/>
                  </a:lnTo>
                  <a:lnTo>
                    <a:pt x="251" y="120"/>
                  </a:lnTo>
                  <a:lnTo>
                    <a:pt x="266" y="118"/>
                  </a:lnTo>
                  <a:lnTo>
                    <a:pt x="284" y="114"/>
                  </a:lnTo>
                  <a:lnTo>
                    <a:pt x="301" y="111"/>
                  </a:lnTo>
                  <a:lnTo>
                    <a:pt x="301" y="101"/>
                  </a:lnTo>
                  <a:lnTo>
                    <a:pt x="272" y="103"/>
                  </a:lnTo>
                  <a:lnTo>
                    <a:pt x="244" y="106"/>
                  </a:lnTo>
                  <a:lnTo>
                    <a:pt x="218" y="110"/>
                  </a:lnTo>
                  <a:lnTo>
                    <a:pt x="196" y="114"/>
                  </a:lnTo>
                  <a:lnTo>
                    <a:pt x="179" y="120"/>
                  </a:lnTo>
                  <a:lnTo>
                    <a:pt x="168" y="127"/>
                  </a:lnTo>
                  <a:lnTo>
                    <a:pt x="165" y="135"/>
                  </a:lnTo>
                  <a:lnTo>
                    <a:pt x="169" y="144"/>
                  </a:lnTo>
                  <a:lnTo>
                    <a:pt x="176" y="151"/>
                  </a:lnTo>
                  <a:lnTo>
                    <a:pt x="183" y="158"/>
                  </a:lnTo>
                  <a:lnTo>
                    <a:pt x="191" y="165"/>
                  </a:lnTo>
                  <a:lnTo>
                    <a:pt x="199" y="169"/>
                  </a:lnTo>
                  <a:lnTo>
                    <a:pt x="216" y="176"/>
                  </a:lnTo>
                  <a:lnTo>
                    <a:pt x="222" y="185"/>
                  </a:lnTo>
                  <a:lnTo>
                    <a:pt x="220" y="190"/>
                  </a:lnTo>
                  <a:lnTo>
                    <a:pt x="206" y="187"/>
                  </a:lnTo>
                  <a:lnTo>
                    <a:pt x="195" y="181"/>
                  </a:lnTo>
                  <a:lnTo>
                    <a:pt x="178" y="173"/>
                  </a:lnTo>
                  <a:lnTo>
                    <a:pt x="157" y="165"/>
                  </a:lnTo>
                  <a:lnTo>
                    <a:pt x="137" y="156"/>
                  </a:lnTo>
                  <a:lnTo>
                    <a:pt x="122" y="149"/>
                  </a:lnTo>
                  <a:lnTo>
                    <a:pt x="113" y="146"/>
                  </a:lnTo>
                  <a:lnTo>
                    <a:pt x="114" y="146"/>
                  </a:lnTo>
                  <a:lnTo>
                    <a:pt x="129" y="151"/>
                  </a:lnTo>
                  <a:lnTo>
                    <a:pt x="118" y="141"/>
                  </a:lnTo>
                  <a:lnTo>
                    <a:pt x="113" y="131"/>
                  </a:lnTo>
                  <a:lnTo>
                    <a:pt x="113" y="120"/>
                  </a:lnTo>
                  <a:lnTo>
                    <a:pt x="116" y="111"/>
                  </a:lnTo>
                  <a:lnTo>
                    <a:pt x="123" y="102"/>
                  </a:lnTo>
                  <a:lnTo>
                    <a:pt x="133" y="94"/>
                  </a:lnTo>
                  <a:lnTo>
                    <a:pt x="142" y="87"/>
                  </a:lnTo>
                  <a:lnTo>
                    <a:pt x="152" y="82"/>
                  </a:lnTo>
                  <a:lnTo>
                    <a:pt x="173" y="74"/>
                  </a:lnTo>
                  <a:lnTo>
                    <a:pt x="191" y="67"/>
                  </a:lnTo>
                  <a:lnTo>
                    <a:pt x="211" y="63"/>
                  </a:lnTo>
                  <a:lnTo>
                    <a:pt x="228" y="58"/>
                  </a:lnTo>
                  <a:lnTo>
                    <a:pt x="247" y="56"/>
                  </a:lnTo>
                  <a:lnTo>
                    <a:pt x="264" y="53"/>
                  </a:lnTo>
                  <a:lnTo>
                    <a:pt x="282" y="53"/>
                  </a:lnTo>
                  <a:lnTo>
                    <a:pt x="301" y="5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9" name="Freeform 43"/>
            <p:cNvSpPr>
              <a:spLocks/>
            </p:cNvSpPr>
            <p:nvPr/>
          </p:nvSpPr>
          <p:spPr bwMode="auto">
            <a:xfrm>
              <a:off x="728" y="3863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1 h 3"/>
                <a:gd name="T4" fmla="*/ 6 w 20"/>
                <a:gd name="T5" fmla="*/ 0 h 3"/>
                <a:gd name="T6" fmla="*/ 0 w 20"/>
                <a:gd name="T7" fmla="*/ 0 h 3"/>
                <a:gd name="T8" fmla="*/ 4 w 20"/>
                <a:gd name="T9" fmla="*/ 1 h 3"/>
                <a:gd name="T10" fmla="*/ 20 w 20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4" y="1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0" name="Freeform 44"/>
            <p:cNvSpPr>
              <a:spLocks/>
            </p:cNvSpPr>
            <p:nvPr/>
          </p:nvSpPr>
          <p:spPr bwMode="auto">
            <a:xfrm>
              <a:off x="640" y="3750"/>
              <a:ext cx="162" cy="80"/>
            </a:xfrm>
            <a:custGeom>
              <a:avLst/>
              <a:gdLst>
                <a:gd name="T0" fmla="*/ 6 w 324"/>
                <a:gd name="T1" fmla="*/ 99 h 160"/>
                <a:gd name="T2" fmla="*/ 23 w 324"/>
                <a:gd name="T3" fmla="*/ 108 h 160"/>
                <a:gd name="T4" fmla="*/ 51 w 324"/>
                <a:gd name="T5" fmla="*/ 120 h 160"/>
                <a:gd name="T6" fmla="*/ 84 w 324"/>
                <a:gd name="T7" fmla="*/ 134 h 160"/>
                <a:gd name="T8" fmla="*/ 120 w 324"/>
                <a:gd name="T9" fmla="*/ 146 h 160"/>
                <a:gd name="T10" fmla="*/ 153 w 324"/>
                <a:gd name="T11" fmla="*/ 155 h 160"/>
                <a:gd name="T12" fmla="*/ 180 w 324"/>
                <a:gd name="T13" fmla="*/ 160 h 160"/>
                <a:gd name="T14" fmla="*/ 196 w 324"/>
                <a:gd name="T15" fmla="*/ 158 h 160"/>
                <a:gd name="T16" fmla="*/ 197 w 324"/>
                <a:gd name="T17" fmla="*/ 150 h 160"/>
                <a:gd name="T18" fmla="*/ 181 w 324"/>
                <a:gd name="T19" fmla="*/ 140 h 160"/>
                <a:gd name="T20" fmla="*/ 152 w 324"/>
                <a:gd name="T21" fmla="*/ 132 h 160"/>
                <a:gd name="T22" fmla="*/ 119 w 324"/>
                <a:gd name="T23" fmla="*/ 123 h 160"/>
                <a:gd name="T24" fmla="*/ 88 w 324"/>
                <a:gd name="T25" fmla="*/ 114 h 160"/>
                <a:gd name="T26" fmla="*/ 66 w 324"/>
                <a:gd name="T27" fmla="*/ 102 h 160"/>
                <a:gd name="T28" fmla="*/ 59 w 324"/>
                <a:gd name="T29" fmla="*/ 90 h 160"/>
                <a:gd name="T30" fmla="*/ 75 w 324"/>
                <a:gd name="T31" fmla="*/ 75 h 160"/>
                <a:gd name="T32" fmla="*/ 103 w 324"/>
                <a:gd name="T33" fmla="*/ 63 h 160"/>
                <a:gd name="T34" fmla="*/ 129 w 324"/>
                <a:gd name="T35" fmla="*/ 59 h 160"/>
                <a:gd name="T36" fmla="*/ 165 w 324"/>
                <a:gd name="T37" fmla="*/ 55 h 160"/>
                <a:gd name="T38" fmla="*/ 204 w 324"/>
                <a:gd name="T39" fmla="*/ 52 h 160"/>
                <a:gd name="T40" fmla="*/ 243 w 324"/>
                <a:gd name="T41" fmla="*/ 51 h 160"/>
                <a:gd name="T42" fmla="*/ 278 w 324"/>
                <a:gd name="T43" fmla="*/ 49 h 160"/>
                <a:gd name="T44" fmla="*/ 305 w 324"/>
                <a:gd name="T45" fmla="*/ 47 h 160"/>
                <a:gd name="T46" fmla="*/ 321 w 324"/>
                <a:gd name="T47" fmla="*/ 46 h 160"/>
                <a:gd name="T48" fmla="*/ 323 w 324"/>
                <a:gd name="T49" fmla="*/ 32 h 160"/>
                <a:gd name="T50" fmla="*/ 300 w 324"/>
                <a:gd name="T51" fmla="*/ 15 h 160"/>
                <a:gd name="T52" fmla="*/ 260 w 324"/>
                <a:gd name="T53" fmla="*/ 6 h 160"/>
                <a:gd name="T54" fmla="*/ 222 w 324"/>
                <a:gd name="T55" fmla="*/ 2 h 160"/>
                <a:gd name="T56" fmla="*/ 190 w 324"/>
                <a:gd name="T57" fmla="*/ 0 h 160"/>
                <a:gd name="T58" fmla="*/ 151 w 324"/>
                <a:gd name="T59" fmla="*/ 3 h 160"/>
                <a:gd name="T60" fmla="*/ 111 w 324"/>
                <a:gd name="T61" fmla="*/ 10 h 160"/>
                <a:gd name="T62" fmla="*/ 73 w 324"/>
                <a:gd name="T63" fmla="*/ 21 h 160"/>
                <a:gd name="T64" fmla="*/ 34 w 324"/>
                <a:gd name="T65" fmla="*/ 38 h 160"/>
                <a:gd name="T66" fmla="*/ 8 w 324"/>
                <a:gd name="T67" fmla="*/ 61 h 160"/>
                <a:gd name="T68" fmla="*/ 0 w 324"/>
                <a:gd name="T69" fmla="*/ 82 h 160"/>
                <a:gd name="T70" fmla="*/ 1 w 324"/>
                <a:gd name="T71" fmla="*/ 9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160">
                  <a:moveTo>
                    <a:pt x="2" y="97"/>
                  </a:moveTo>
                  <a:lnTo>
                    <a:pt x="6" y="99"/>
                  </a:lnTo>
                  <a:lnTo>
                    <a:pt x="13" y="104"/>
                  </a:lnTo>
                  <a:lnTo>
                    <a:pt x="23" y="108"/>
                  </a:lnTo>
                  <a:lnTo>
                    <a:pt x="36" y="114"/>
                  </a:lnTo>
                  <a:lnTo>
                    <a:pt x="51" y="120"/>
                  </a:lnTo>
                  <a:lnTo>
                    <a:pt x="67" y="127"/>
                  </a:lnTo>
                  <a:lnTo>
                    <a:pt x="84" y="134"/>
                  </a:lnTo>
                  <a:lnTo>
                    <a:pt x="103" y="139"/>
                  </a:lnTo>
                  <a:lnTo>
                    <a:pt x="120" y="146"/>
                  </a:lnTo>
                  <a:lnTo>
                    <a:pt x="137" y="151"/>
                  </a:lnTo>
                  <a:lnTo>
                    <a:pt x="153" y="155"/>
                  </a:lnTo>
                  <a:lnTo>
                    <a:pt x="168" y="159"/>
                  </a:lnTo>
                  <a:lnTo>
                    <a:pt x="180" y="160"/>
                  </a:lnTo>
                  <a:lnTo>
                    <a:pt x="190" y="160"/>
                  </a:lnTo>
                  <a:lnTo>
                    <a:pt x="196" y="158"/>
                  </a:lnTo>
                  <a:lnTo>
                    <a:pt x="199" y="154"/>
                  </a:lnTo>
                  <a:lnTo>
                    <a:pt x="197" y="150"/>
                  </a:lnTo>
                  <a:lnTo>
                    <a:pt x="191" y="145"/>
                  </a:lnTo>
                  <a:lnTo>
                    <a:pt x="181" y="140"/>
                  </a:lnTo>
                  <a:lnTo>
                    <a:pt x="168" y="137"/>
                  </a:lnTo>
                  <a:lnTo>
                    <a:pt x="152" y="132"/>
                  </a:lnTo>
                  <a:lnTo>
                    <a:pt x="136" y="128"/>
                  </a:lnTo>
                  <a:lnTo>
                    <a:pt x="119" y="123"/>
                  </a:lnTo>
                  <a:lnTo>
                    <a:pt x="103" y="119"/>
                  </a:lnTo>
                  <a:lnTo>
                    <a:pt x="88" y="114"/>
                  </a:lnTo>
                  <a:lnTo>
                    <a:pt x="75" y="108"/>
                  </a:lnTo>
                  <a:lnTo>
                    <a:pt x="66" y="102"/>
                  </a:lnTo>
                  <a:lnTo>
                    <a:pt x="60" y="97"/>
                  </a:lnTo>
                  <a:lnTo>
                    <a:pt x="59" y="90"/>
                  </a:lnTo>
                  <a:lnTo>
                    <a:pt x="63" y="83"/>
                  </a:lnTo>
                  <a:lnTo>
                    <a:pt x="75" y="75"/>
                  </a:lnTo>
                  <a:lnTo>
                    <a:pt x="93" y="66"/>
                  </a:lnTo>
                  <a:lnTo>
                    <a:pt x="103" y="63"/>
                  </a:lnTo>
                  <a:lnTo>
                    <a:pt x="115" y="60"/>
                  </a:lnTo>
                  <a:lnTo>
                    <a:pt x="129" y="59"/>
                  </a:lnTo>
                  <a:lnTo>
                    <a:pt x="146" y="56"/>
                  </a:lnTo>
                  <a:lnTo>
                    <a:pt x="165" y="55"/>
                  </a:lnTo>
                  <a:lnTo>
                    <a:pt x="183" y="53"/>
                  </a:lnTo>
                  <a:lnTo>
                    <a:pt x="204" y="52"/>
                  </a:lnTo>
                  <a:lnTo>
                    <a:pt x="224" y="52"/>
                  </a:lnTo>
                  <a:lnTo>
                    <a:pt x="243" y="51"/>
                  </a:lnTo>
                  <a:lnTo>
                    <a:pt x="262" y="49"/>
                  </a:lnTo>
                  <a:lnTo>
                    <a:pt x="278" y="49"/>
                  </a:lnTo>
                  <a:lnTo>
                    <a:pt x="293" y="48"/>
                  </a:lnTo>
                  <a:lnTo>
                    <a:pt x="305" y="47"/>
                  </a:lnTo>
                  <a:lnTo>
                    <a:pt x="316" y="47"/>
                  </a:lnTo>
                  <a:lnTo>
                    <a:pt x="321" y="46"/>
                  </a:lnTo>
                  <a:lnTo>
                    <a:pt x="324" y="45"/>
                  </a:lnTo>
                  <a:lnTo>
                    <a:pt x="323" y="32"/>
                  </a:lnTo>
                  <a:lnTo>
                    <a:pt x="315" y="22"/>
                  </a:lnTo>
                  <a:lnTo>
                    <a:pt x="300" y="15"/>
                  </a:lnTo>
                  <a:lnTo>
                    <a:pt x="281" y="9"/>
                  </a:lnTo>
                  <a:lnTo>
                    <a:pt x="260" y="6"/>
                  </a:lnTo>
                  <a:lnTo>
                    <a:pt x="240" y="3"/>
                  </a:lnTo>
                  <a:lnTo>
                    <a:pt x="222" y="2"/>
                  </a:lnTo>
                  <a:lnTo>
                    <a:pt x="209" y="1"/>
                  </a:lnTo>
                  <a:lnTo>
                    <a:pt x="190" y="0"/>
                  </a:lnTo>
                  <a:lnTo>
                    <a:pt x="172" y="1"/>
                  </a:lnTo>
                  <a:lnTo>
                    <a:pt x="151" y="3"/>
                  </a:lnTo>
                  <a:lnTo>
                    <a:pt x="131" y="6"/>
                  </a:lnTo>
                  <a:lnTo>
                    <a:pt x="111" y="10"/>
                  </a:lnTo>
                  <a:lnTo>
                    <a:pt x="91" y="15"/>
                  </a:lnTo>
                  <a:lnTo>
                    <a:pt x="73" y="21"/>
                  </a:lnTo>
                  <a:lnTo>
                    <a:pt x="55" y="26"/>
                  </a:lnTo>
                  <a:lnTo>
                    <a:pt x="34" y="38"/>
                  </a:lnTo>
                  <a:lnTo>
                    <a:pt x="17" y="49"/>
                  </a:lnTo>
                  <a:lnTo>
                    <a:pt x="8" y="61"/>
                  </a:lnTo>
                  <a:lnTo>
                    <a:pt x="2" y="71"/>
                  </a:lnTo>
                  <a:lnTo>
                    <a:pt x="0" y="82"/>
                  </a:lnTo>
                  <a:lnTo>
                    <a:pt x="1" y="90"/>
                  </a:lnTo>
                  <a:lnTo>
                    <a:pt x="1" y="94"/>
                  </a:lnTo>
                  <a:lnTo>
                    <a:pt x="2" y="9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1" name="Freeform 45"/>
            <p:cNvSpPr>
              <a:spLocks/>
            </p:cNvSpPr>
            <p:nvPr/>
          </p:nvSpPr>
          <p:spPr bwMode="auto">
            <a:xfrm>
              <a:off x="869" y="3872"/>
              <a:ext cx="201" cy="41"/>
            </a:xfrm>
            <a:custGeom>
              <a:avLst/>
              <a:gdLst>
                <a:gd name="T0" fmla="*/ 89 w 400"/>
                <a:gd name="T1" fmla="*/ 9 h 82"/>
                <a:gd name="T2" fmla="*/ 127 w 400"/>
                <a:gd name="T3" fmla="*/ 9 h 82"/>
                <a:gd name="T4" fmla="*/ 162 w 400"/>
                <a:gd name="T5" fmla="*/ 13 h 82"/>
                <a:gd name="T6" fmla="*/ 209 w 400"/>
                <a:gd name="T7" fmla="*/ 14 h 82"/>
                <a:gd name="T8" fmla="*/ 253 w 400"/>
                <a:gd name="T9" fmla="*/ 9 h 82"/>
                <a:gd name="T10" fmla="*/ 276 w 400"/>
                <a:gd name="T11" fmla="*/ 5 h 82"/>
                <a:gd name="T12" fmla="*/ 301 w 400"/>
                <a:gd name="T13" fmla="*/ 5 h 82"/>
                <a:gd name="T14" fmla="*/ 329 w 400"/>
                <a:gd name="T15" fmla="*/ 9 h 82"/>
                <a:gd name="T16" fmla="*/ 344 w 400"/>
                <a:gd name="T17" fmla="*/ 15 h 82"/>
                <a:gd name="T18" fmla="*/ 361 w 400"/>
                <a:gd name="T19" fmla="*/ 27 h 82"/>
                <a:gd name="T20" fmla="*/ 373 w 400"/>
                <a:gd name="T21" fmla="*/ 34 h 82"/>
                <a:gd name="T22" fmla="*/ 383 w 400"/>
                <a:gd name="T23" fmla="*/ 45 h 82"/>
                <a:gd name="T24" fmla="*/ 383 w 400"/>
                <a:gd name="T25" fmla="*/ 52 h 82"/>
                <a:gd name="T26" fmla="*/ 390 w 400"/>
                <a:gd name="T27" fmla="*/ 60 h 82"/>
                <a:gd name="T28" fmla="*/ 391 w 400"/>
                <a:gd name="T29" fmla="*/ 68 h 82"/>
                <a:gd name="T30" fmla="*/ 395 w 400"/>
                <a:gd name="T31" fmla="*/ 77 h 82"/>
                <a:gd name="T32" fmla="*/ 398 w 400"/>
                <a:gd name="T33" fmla="*/ 78 h 82"/>
                <a:gd name="T34" fmla="*/ 400 w 400"/>
                <a:gd name="T35" fmla="*/ 72 h 82"/>
                <a:gd name="T36" fmla="*/ 400 w 400"/>
                <a:gd name="T37" fmla="*/ 62 h 82"/>
                <a:gd name="T38" fmla="*/ 396 w 400"/>
                <a:gd name="T39" fmla="*/ 55 h 82"/>
                <a:gd name="T40" fmla="*/ 396 w 400"/>
                <a:gd name="T41" fmla="*/ 37 h 82"/>
                <a:gd name="T42" fmla="*/ 394 w 400"/>
                <a:gd name="T43" fmla="*/ 22 h 82"/>
                <a:gd name="T44" fmla="*/ 390 w 400"/>
                <a:gd name="T45" fmla="*/ 17 h 82"/>
                <a:gd name="T46" fmla="*/ 385 w 400"/>
                <a:gd name="T47" fmla="*/ 11 h 82"/>
                <a:gd name="T48" fmla="*/ 379 w 400"/>
                <a:gd name="T49" fmla="*/ 7 h 82"/>
                <a:gd name="T50" fmla="*/ 368 w 400"/>
                <a:gd name="T51" fmla="*/ 4 h 82"/>
                <a:gd name="T52" fmla="*/ 308 w 400"/>
                <a:gd name="T53" fmla="*/ 0 h 82"/>
                <a:gd name="T54" fmla="*/ 165 w 400"/>
                <a:gd name="T55" fmla="*/ 2 h 82"/>
                <a:gd name="T56" fmla="*/ 9 w 400"/>
                <a:gd name="T57" fmla="*/ 7 h 82"/>
                <a:gd name="T58" fmla="*/ 0 w 400"/>
                <a:gd name="T59" fmla="*/ 14 h 82"/>
                <a:gd name="T60" fmla="*/ 19 w 400"/>
                <a:gd name="T61" fmla="*/ 14 h 82"/>
                <a:gd name="T62" fmla="*/ 21 w 400"/>
                <a:gd name="T63" fmla="*/ 14 h 82"/>
                <a:gd name="T64" fmla="*/ 35 w 400"/>
                <a:gd name="T65" fmla="*/ 14 h 82"/>
                <a:gd name="T66" fmla="*/ 71 w 400"/>
                <a:gd name="T67" fmla="*/ 1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0" h="82">
                  <a:moveTo>
                    <a:pt x="71" y="11"/>
                  </a:moveTo>
                  <a:lnTo>
                    <a:pt x="89" y="9"/>
                  </a:lnTo>
                  <a:lnTo>
                    <a:pt x="109" y="9"/>
                  </a:lnTo>
                  <a:lnTo>
                    <a:pt x="127" y="9"/>
                  </a:lnTo>
                  <a:lnTo>
                    <a:pt x="147" y="11"/>
                  </a:lnTo>
                  <a:lnTo>
                    <a:pt x="162" y="13"/>
                  </a:lnTo>
                  <a:lnTo>
                    <a:pt x="177" y="14"/>
                  </a:lnTo>
                  <a:lnTo>
                    <a:pt x="209" y="14"/>
                  </a:lnTo>
                  <a:lnTo>
                    <a:pt x="238" y="11"/>
                  </a:lnTo>
                  <a:lnTo>
                    <a:pt x="253" y="9"/>
                  </a:lnTo>
                  <a:lnTo>
                    <a:pt x="269" y="7"/>
                  </a:lnTo>
                  <a:lnTo>
                    <a:pt x="276" y="5"/>
                  </a:lnTo>
                  <a:lnTo>
                    <a:pt x="284" y="5"/>
                  </a:lnTo>
                  <a:lnTo>
                    <a:pt x="301" y="5"/>
                  </a:lnTo>
                  <a:lnTo>
                    <a:pt x="320" y="7"/>
                  </a:lnTo>
                  <a:lnTo>
                    <a:pt x="329" y="9"/>
                  </a:lnTo>
                  <a:lnTo>
                    <a:pt x="337" y="14"/>
                  </a:lnTo>
                  <a:lnTo>
                    <a:pt x="344" y="15"/>
                  </a:lnTo>
                  <a:lnTo>
                    <a:pt x="350" y="19"/>
                  </a:lnTo>
                  <a:lnTo>
                    <a:pt x="361" y="27"/>
                  </a:lnTo>
                  <a:lnTo>
                    <a:pt x="367" y="30"/>
                  </a:lnTo>
                  <a:lnTo>
                    <a:pt x="373" y="34"/>
                  </a:lnTo>
                  <a:lnTo>
                    <a:pt x="379" y="39"/>
                  </a:lnTo>
                  <a:lnTo>
                    <a:pt x="383" y="45"/>
                  </a:lnTo>
                  <a:lnTo>
                    <a:pt x="383" y="49"/>
                  </a:lnTo>
                  <a:lnTo>
                    <a:pt x="383" y="52"/>
                  </a:lnTo>
                  <a:lnTo>
                    <a:pt x="385" y="54"/>
                  </a:lnTo>
                  <a:lnTo>
                    <a:pt x="390" y="60"/>
                  </a:lnTo>
                  <a:lnTo>
                    <a:pt x="391" y="65"/>
                  </a:lnTo>
                  <a:lnTo>
                    <a:pt x="391" y="68"/>
                  </a:lnTo>
                  <a:lnTo>
                    <a:pt x="394" y="74"/>
                  </a:lnTo>
                  <a:lnTo>
                    <a:pt x="395" y="77"/>
                  </a:lnTo>
                  <a:lnTo>
                    <a:pt x="397" y="82"/>
                  </a:lnTo>
                  <a:lnTo>
                    <a:pt x="398" y="78"/>
                  </a:lnTo>
                  <a:lnTo>
                    <a:pt x="400" y="76"/>
                  </a:lnTo>
                  <a:lnTo>
                    <a:pt x="400" y="72"/>
                  </a:lnTo>
                  <a:lnTo>
                    <a:pt x="400" y="66"/>
                  </a:lnTo>
                  <a:lnTo>
                    <a:pt x="400" y="62"/>
                  </a:lnTo>
                  <a:lnTo>
                    <a:pt x="398" y="59"/>
                  </a:lnTo>
                  <a:lnTo>
                    <a:pt x="396" y="55"/>
                  </a:lnTo>
                  <a:lnTo>
                    <a:pt x="396" y="43"/>
                  </a:lnTo>
                  <a:lnTo>
                    <a:pt x="396" y="37"/>
                  </a:lnTo>
                  <a:lnTo>
                    <a:pt x="395" y="29"/>
                  </a:lnTo>
                  <a:lnTo>
                    <a:pt x="394" y="22"/>
                  </a:lnTo>
                  <a:lnTo>
                    <a:pt x="391" y="20"/>
                  </a:lnTo>
                  <a:lnTo>
                    <a:pt x="390" y="17"/>
                  </a:lnTo>
                  <a:lnTo>
                    <a:pt x="388" y="14"/>
                  </a:lnTo>
                  <a:lnTo>
                    <a:pt x="385" y="11"/>
                  </a:lnTo>
                  <a:lnTo>
                    <a:pt x="383" y="9"/>
                  </a:lnTo>
                  <a:lnTo>
                    <a:pt x="379" y="7"/>
                  </a:lnTo>
                  <a:lnTo>
                    <a:pt x="374" y="5"/>
                  </a:lnTo>
                  <a:lnTo>
                    <a:pt x="368" y="4"/>
                  </a:lnTo>
                  <a:lnTo>
                    <a:pt x="329" y="1"/>
                  </a:lnTo>
                  <a:lnTo>
                    <a:pt x="308" y="0"/>
                  </a:lnTo>
                  <a:lnTo>
                    <a:pt x="288" y="0"/>
                  </a:lnTo>
                  <a:lnTo>
                    <a:pt x="165" y="2"/>
                  </a:lnTo>
                  <a:lnTo>
                    <a:pt x="42" y="7"/>
                  </a:lnTo>
                  <a:lnTo>
                    <a:pt x="9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6" y="14"/>
                  </a:lnTo>
                  <a:lnTo>
                    <a:pt x="35" y="14"/>
                  </a:lnTo>
                  <a:lnTo>
                    <a:pt x="53" y="13"/>
                  </a:lnTo>
                  <a:lnTo>
                    <a:pt x="71" y="11"/>
                  </a:lnTo>
                  <a:lnTo>
                    <a:pt x="71" y="11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2" name="Freeform 46"/>
            <p:cNvSpPr>
              <a:spLocks/>
            </p:cNvSpPr>
            <p:nvPr/>
          </p:nvSpPr>
          <p:spPr bwMode="auto">
            <a:xfrm>
              <a:off x="807" y="3851"/>
              <a:ext cx="273" cy="94"/>
            </a:xfrm>
            <a:custGeom>
              <a:avLst/>
              <a:gdLst>
                <a:gd name="T0" fmla="*/ 130 w 546"/>
                <a:gd name="T1" fmla="*/ 52 h 186"/>
                <a:gd name="T2" fmla="*/ 140 w 546"/>
                <a:gd name="T3" fmla="*/ 48 h 186"/>
                <a:gd name="T4" fmla="*/ 149 w 546"/>
                <a:gd name="T5" fmla="*/ 47 h 186"/>
                <a:gd name="T6" fmla="*/ 160 w 546"/>
                <a:gd name="T7" fmla="*/ 48 h 186"/>
                <a:gd name="T8" fmla="*/ 188 w 546"/>
                <a:gd name="T9" fmla="*/ 47 h 186"/>
                <a:gd name="T10" fmla="*/ 228 w 546"/>
                <a:gd name="T11" fmla="*/ 46 h 186"/>
                <a:gd name="T12" fmla="*/ 270 w 546"/>
                <a:gd name="T13" fmla="*/ 43 h 186"/>
                <a:gd name="T14" fmla="*/ 310 w 546"/>
                <a:gd name="T15" fmla="*/ 42 h 186"/>
                <a:gd name="T16" fmla="*/ 351 w 546"/>
                <a:gd name="T17" fmla="*/ 41 h 186"/>
                <a:gd name="T18" fmla="*/ 392 w 546"/>
                <a:gd name="T19" fmla="*/ 41 h 186"/>
                <a:gd name="T20" fmla="*/ 432 w 546"/>
                <a:gd name="T21" fmla="*/ 41 h 186"/>
                <a:gd name="T22" fmla="*/ 474 w 546"/>
                <a:gd name="T23" fmla="*/ 43 h 186"/>
                <a:gd name="T24" fmla="*/ 507 w 546"/>
                <a:gd name="T25" fmla="*/ 49 h 186"/>
                <a:gd name="T26" fmla="*/ 521 w 546"/>
                <a:gd name="T27" fmla="*/ 73 h 186"/>
                <a:gd name="T28" fmla="*/ 523 w 546"/>
                <a:gd name="T29" fmla="*/ 108 h 186"/>
                <a:gd name="T30" fmla="*/ 519 w 546"/>
                <a:gd name="T31" fmla="*/ 140 h 186"/>
                <a:gd name="T32" fmla="*/ 517 w 546"/>
                <a:gd name="T33" fmla="*/ 160 h 186"/>
                <a:gd name="T34" fmla="*/ 532 w 546"/>
                <a:gd name="T35" fmla="*/ 162 h 186"/>
                <a:gd name="T36" fmla="*/ 546 w 546"/>
                <a:gd name="T37" fmla="*/ 122 h 186"/>
                <a:gd name="T38" fmla="*/ 539 w 546"/>
                <a:gd name="T39" fmla="*/ 54 h 186"/>
                <a:gd name="T40" fmla="*/ 516 w 546"/>
                <a:gd name="T41" fmla="*/ 20 h 186"/>
                <a:gd name="T42" fmla="*/ 489 w 546"/>
                <a:gd name="T43" fmla="*/ 14 h 186"/>
                <a:gd name="T44" fmla="*/ 454 w 546"/>
                <a:gd name="T45" fmla="*/ 8 h 186"/>
                <a:gd name="T46" fmla="*/ 425 w 546"/>
                <a:gd name="T47" fmla="*/ 4 h 186"/>
                <a:gd name="T48" fmla="*/ 398 w 546"/>
                <a:gd name="T49" fmla="*/ 4 h 186"/>
                <a:gd name="T50" fmla="*/ 357 w 546"/>
                <a:gd name="T51" fmla="*/ 3 h 186"/>
                <a:gd name="T52" fmla="*/ 318 w 546"/>
                <a:gd name="T53" fmla="*/ 2 h 186"/>
                <a:gd name="T54" fmla="*/ 278 w 546"/>
                <a:gd name="T55" fmla="*/ 1 h 186"/>
                <a:gd name="T56" fmla="*/ 236 w 546"/>
                <a:gd name="T57" fmla="*/ 0 h 186"/>
                <a:gd name="T58" fmla="*/ 196 w 546"/>
                <a:gd name="T59" fmla="*/ 1 h 186"/>
                <a:gd name="T60" fmla="*/ 157 w 546"/>
                <a:gd name="T61" fmla="*/ 2 h 186"/>
                <a:gd name="T62" fmla="*/ 117 w 546"/>
                <a:gd name="T63" fmla="*/ 5 h 186"/>
                <a:gd name="T64" fmla="*/ 87 w 546"/>
                <a:gd name="T65" fmla="*/ 10 h 186"/>
                <a:gd name="T66" fmla="*/ 70 w 546"/>
                <a:gd name="T67" fmla="*/ 15 h 186"/>
                <a:gd name="T68" fmla="*/ 60 w 546"/>
                <a:gd name="T69" fmla="*/ 25 h 186"/>
                <a:gd name="T70" fmla="*/ 52 w 546"/>
                <a:gd name="T71" fmla="*/ 45 h 186"/>
                <a:gd name="T72" fmla="*/ 43 w 546"/>
                <a:gd name="T73" fmla="*/ 70 h 186"/>
                <a:gd name="T74" fmla="*/ 27 w 546"/>
                <a:gd name="T75" fmla="*/ 105 h 186"/>
                <a:gd name="T76" fmla="*/ 11 w 546"/>
                <a:gd name="T77" fmla="*/ 144 h 186"/>
                <a:gd name="T78" fmla="*/ 0 w 546"/>
                <a:gd name="T79" fmla="*/ 174 h 186"/>
                <a:gd name="T80" fmla="*/ 8 w 546"/>
                <a:gd name="T81" fmla="*/ 186 h 186"/>
                <a:gd name="T82" fmla="*/ 24 w 546"/>
                <a:gd name="T83" fmla="*/ 172 h 186"/>
                <a:gd name="T84" fmla="*/ 40 w 546"/>
                <a:gd name="T85" fmla="*/ 139 h 186"/>
                <a:gd name="T86" fmla="*/ 54 w 546"/>
                <a:gd name="T87" fmla="*/ 107 h 186"/>
                <a:gd name="T88" fmla="*/ 60 w 546"/>
                <a:gd name="T89" fmla="*/ 90 h 186"/>
                <a:gd name="T90" fmla="*/ 67 w 546"/>
                <a:gd name="T91" fmla="*/ 76 h 186"/>
                <a:gd name="T92" fmla="*/ 80 w 546"/>
                <a:gd name="T93" fmla="*/ 70 h 186"/>
                <a:gd name="T94" fmla="*/ 103 w 546"/>
                <a:gd name="T95" fmla="*/ 63 h 186"/>
                <a:gd name="T96" fmla="*/ 123 w 546"/>
                <a:gd name="T97" fmla="*/ 56 h 186"/>
                <a:gd name="T98" fmla="*/ 129 w 546"/>
                <a:gd name="T99" fmla="*/ 5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6" h="186">
                  <a:moveTo>
                    <a:pt x="125" y="55"/>
                  </a:moveTo>
                  <a:lnTo>
                    <a:pt x="130" y="52"/>
                  </a:lnTo>
                  <a:lnTo>
                    <a:pt x="135" y="49"/>
                  </a:lnTo>
                  <a:lnTo>
                    <a:pt x="140" y="48"/>
                  </a:lnTo>
                  <a:lnTo>
                    <a:pt x="144" y="47"/>
                  </a:lnTo>
                  <a:lnTo>
                    <a:pt x="149" y="47"/>
                  </a:lnTo>
                  <a:lnTo>
                    <a:pt x="155" y="48"/>
                  </a:lnTo>
                  <a:lnTo>
                    <a:pt x="160" y="48"/>
                  </a:lnTo>
                  <a:lnTo>
                    <a:pt x="167" y="48"/>
                  </a:lnTo>
                  <a:lnTo>
                    <a:pt x="188" y="47"/>
                  </a:lnTo>
                  <a:lnTo>
                    <a:pt x="207" y="47"/>
                  </a:lnTo>
                  <a:lnTo>
                    <a:pt x="228" y="46"/>
                  </a:lnTo>
                  <a:lnTo>
                    <a:pt x="249" y="45"/>
                  </a:lnTo>
                  <a:lnTo>
                    <a:pt x="270" y="43"/>
                  </a:lnTo>
                  <a:lnTo>
                    <a:pt x="289" y="43"/>
                  </a:lnTo>
                  <a:lnTo>
                    <a:pt x="310" y="42"/>
                  </a:lnTo>
                  <a:lnTo>
                    <a:pt x="331" y="41"/>
                  </a:lnTo>
                  <a:lnTo>
                    <a:pt x="351" y="41"/>
                  </a:lnTo>
                  <a:lnTo>
                    <a:pt x="371" y="41"/>
                  </a:lnTo>
                  <a:lnTo>
                    <a:pt x="392" y="41"/>
                  </a:lnTo>
                  <a:lnTo>
                    <a:pt x="413" y="41"/>
                  </a:lnTo>
                  <a:lnTo>
                    <a:pt x="432" y="41"/>
                  </a:lnTo>
                  <a:lnTo>
                    <a:pt x="453" y="42"/>
                  </a:lnTo>
                  <a:lnTo>
                    <a:pt x="474" y="43"/>
                  </a:lnTo>
                  <a:lnTo>
                    <a:pt x="493" y="45"/>
                  </a:lnTo>
                  <a:lnTo>
                    <a:pt x="507" y="49"/>
                  </a:lnTo>
                  <a:lnTo>
                    <a:pt x="515" y="58"/>
                  </a:lnTo>
                  <a:lnTo>
                    <a:pt x="521" y="73"/>
                  </a:lnTo>
                  <a:lnTo>
                    <a:pt x="523" y="90"/>
                  </a:lnTo>
                  <a:lnTo>
                    <a:pt x="523" y="108"/>
                  </a:lnTo>
                  <a:lnTo>
                    <a:pt x="521" y="125"/>
                  </a:lnTo>
                  <a:lnTo>
                    <a:pt x="519" y="140"/>
                  </a:lnTo>
                  <a:lnTo>
                    <a:pt x="516" y="153"/>
                  </a:lnTo>
                  <a:lnTo>
                    <a:pt x="517" y="160"/>
                  </a:lnTo>
                  <a:lnTo>
                    <a:pt x="524" y="163"/>
                  </a:lnTo>
                  <a:lnTo>
                    <a:pt x="532" y="162"/>
                  </a:lnTo>
                  <a:lnTo>
                    <a:pt x="538" y="155"/>
                  </a:lnTo>
                  <a:lnTo>
                    <a:pt x="546" y="122"/>
                  </a:lnTo>
                  <a:lnTo>
                    <a:pt x="546" y="87"/>
                  </a:lnTo>
                  <a:lnTo>
                    <a:pt x="539" y="54"/>
                  </a:lnTo>
                  <a:lnTo>
                    <a:pt x="523" y="25"/>
                  </a:lnTo>
                  <a:lnTo>
                    <a:pt x="516" y="20"/>
                  </a:lnTo>
                  <a:lnTo>
                    <a:pt x="505" y="17"/>
                  </a:lnTo>
                  <a:lnTo>
                    <a:pt x="489" y="14"/>
                  </a:lnTo>
                  <a:lnTo>
                    <a:pt x="471" y="10"/>
                  </a:lnTo>
                  <a:lnTo>
                    <a:pt x="454" y="8"/>
                  </a:lnTo>
                  <a:lnTo>
                    <a:pt x="438" y="5"/>
                  </a:lnTo>
                  <a:lnTo>
                    <a:pt x="425" y="4"/>
                  </a:lnTo>
                  <a:lnTo>
                    <a:pt x="417" y="4"/>
                  </a:lnTo>
                  <a:lnTo>
                    <a:pt x="398" y="4"/>
                  </a:lnTo>
                  <a:lnTo>
                    <a:pt x="378" y="4"/>
                  </a:lnTo>
                  <a:lnTo>
                    <a:pt x="357" y="3"/>
                  </a:lnTo>
                  <a:lnTo>
                    <a:pt x="338" y="3"/>
                  </a:lnTo>
                  <a:lnTo>
                    <a:pt x="318" y="2"/>
                  </a:lnTo>
                  <a:lnTo>
                    <a:pt x="297" y="2"/>
                  </a:lnTo>
                  <a:lnTo>
                    <a:pt x="278" y="1"/>
                  </a:lnTo>
                  <a:lnTo>
                    <a:pt x="257" y="1"/>
                  </a:lnTo>
                  <a:lnTo>
                    <a:pt x="236" y="0"/>
                  </a:lnTo>
                  <a:lnTo>
                    <a:pt x="217" y="0"/>
                  </a:lnTo>
                  <a:lnTo>
                    <a:pt x="196" y="1"/>
                  </a:lnTo>
                  <a:lnTo>
                    <a:pt x="176" y="1"/>
                  </a:lnTo>
                  <a:lnTo>
                    <a:pt x="157" y="2"/>
                  </a:lnTo>
                  <a:lnTo>
                    <a:pt x="136" y="3"/>
                  </a:lnTo>
                  <a:lnTo>
                    <a:pt x="117" y="5"/>
                  </a:lnTo>
                  <a:lnTo>
                    <a:pt x="97" y="8"/>
                  </a:lnTo>
                  <a:lnTo>
                    <a:pt x="87" y="10"/>
                  </a:lnTo>
                  <a:lnTo>
                    <a:pt x="77" y="11"/>
                  </a:lnTo>
                  <a:lnTo>
                    <a:pt x="70" y="15"/>
                  </a:lnTo>
                  <a:lnTo>
                    <a:pt x="66" y="19"/>
                  </a:lnTo>
                  <a:lnTo>
                    <a:pt x="60" y="25"/>
                  </a:lnTo>
                  <a:lnTo>
                    <a:pt x="57" y="33"/>
                  </a:lnTo>
                  <a:lnTo>
                    <a:pt x="52" y="45"/>
                  </a:lnTo>
                  <a:lnTo>
                    <a:pt x="47" y="58"/>
                  </a:lnTo>
                  <a:lnTo>
                    <a:pt x="43" y="70"/>
                  </a:lnTo>
                  <a:lnTo>
                    <a:pt x="36" y="86"/>
                  </a:lnTo>
                  <a:lnTo>
                    <a:pt x="27" y="105"/>
                  </a:lnTo>
                  <a:lnTo>
                    <a:pt x="19" y="124"/>
                  </a:lnTo>
                  <a:lnTo>
                    <a:pt x="11" y="144"/>
                  </a:lnTo>
                  <a:lnTo>
                    <a:pt x="4" y="160"/>
                  </a:lnTo>
                  <a:lnTo>
                    <a:pt x="0" y="174"/>
                  </a:lnTo>
                  <a:lnTo>
                    <a:pt x="1" y="182"/>
                  </a:lnTo>
                  <a:lnTo>
                    <a:pt x="8" y="186"/>
                  </a:lnTo>
                  <a:lnTo>
                    <a:pt x="16" y="183"/>
                  </a:lnTo>
                  <a:lnTo>
                    <a:pt x="24" y="172"/>
                  </a:lnTo>
                  <a:lnTo>
                    <a:pt x="34" y="156"/>
                  </a:lnTo>
                  <a:lnTo>
                    <a:pt x="40" y="139"/>
                  </a:lnTo>
                  <a:lnTo>
                    <a:pt x="49" y="122"/>
                  </a:lnTo>
                  <a:lnTo>
                    <a:pt x="54" y="107"/>
                  </a:lnTo>
                  <a:lnTo>
                    <a:pt x="58" y="96"/>
                  </a:lnTo>
                  <a:lnTo>
                    <a:pt x="60" y="90"/>
                  </a:lnTo>
                  <a:lnTo>
                    <a:pt x="64" y="83"/>
                  </a:lnTo>
                  <a:lnTo>
                    <a:pt x="67" y="76"/>
                  </a:lnTo>
                  <a:lnTo>
                    <a:pt x="70" y="72"/>
                  </a:lnTo>
                  <a:lnTo>
                    <a:pt x="80" y="70"/>
                  </a:lnTo>
                  <a:lnTo>
                    <a:pt x="91" y="66"/>
                  </a:lnTo>
                  <a:lnTo>
                    <a:pt x="103" y="63"/>
                  </a:lnTo>
                  <a:lnTo>
                    <a:pt x="114" y="58"/>
                  </a:lnTo>
                  <a:lnTo>
                    <a:pt x="123" y="56"/>
                  </a:lnTo>
                  <a:lnTo>
                    <a:pt x="129" y="54"/>
                  </a:lnTo>
                  <a:lnTo>
                    <a:pt x="129" y="53"/>
                  </a:lnTo>
                  <a:lnTo>
                    <a:pt x="125" y="5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3" name="Freeform 47"/>
            <p:cNvSpPr>
              <a:spLocks/>
            </p:cNvSpPr>
            <p:nvPr/>
          </p:nvSpPr>
          <p:spPr bwMode="auto">
            <a:xfrm>
              <a:off x="831" y="3886"/>
              <a:ext cx="22" cy="25"/>
            </a:xfrm>
            <a:custGeom>
              <a:avLst/>
              <a:gdLst>
                <a:gd name="T0" fmla="*/ 18 w 43"/>
                <a:gd name="T1" fmla="*/ 4 h 49"/>
                <a:gd name="T2" fmla="*/ 17 w 43"/>
                <a:gd name="T3" fmla="*/ 8 h 49"/>
                <a:gd name="T4" fmla="*/ 12 w 43"/>
                <a:gd name="T5" fmla="*/ 15 h 49"/>
                <a:gd name="T6" fmla="*/ 12 w 43"/>
                <a:gd name="T7" fmla="*/ 17 h 49"/>
                <a:gd name="T8" fmla="*/ 12 w 43"/>
                <a:gd name="T9" fmla="*/ 22 h 49"/>
                <a:gd name="T10" fmla="*/ 11 w 43"/>
                <a:gd name="T11" fmla="*/ 25 h 49"/>
                <a:gd name="T12" fmla="*/ 9 w 43"/>
                <a:gd name="T13" fmla="*/ 27 h 49"/>
                <a:gd name="T14" fmla="*/ 9 w 43"/>
                <a:gd name="T15" fmla="*/ 31 h 49"/>
                <a:gd name="T16" fmla="*/ 9 w 43"/>
                <a:gd name="T17" fmla="*/ 34 h 49"/>
                <a:gd name="T18" fmla="*/ 1 w 43"/>
                <a:gd name="T19" fmla="*/ 48 h 49"/>
                <a:gd name="T20" fmla="*/ 0 w 43"/>
                <a:gd name="T21" fmla="*/ 49 h 49"/>
                <a:gd name="T22" fmla="*/ 9 w 43"/>
                <a:gd name="T23" fmla="*/ 38 h 49"/>
                <a:gd name="T24" fmla="*/ 21 w 43"/>
                <a:gd name="T25" fmla="*/ 26 h 49"/>
                <a:gd name="T26" fmla="*/ 23 w 43"/>
                <a:gd name="T27" fmla="*/ 24 h 49"/>
                <a:gd name="T28" fmla="*/ 34 w 43"/>
                <a:gd name="T29" fmla="*/ 11 h 49"/>
                <a:gd name="T30" fmla="*/ 43 w 43"/>
                <a:gd name="T31" fmla="*/ 0 h 49"/>
                <a:gd name="T32" fmla="*/ 24 w 43"/>
                <a:gd name="T33" fmla="*/ 3 h 49"/>
                <a:gd name="T34" fmla="*/ 21 w 43"/>
                <a:gd name="T35" fmla="*/ 3 h 49"/>
                <a:gd name="T36" fmla="*/ 18 w 43"/>
                <a:gd name="T37" fmla="*/ 4 h 49"/>
                <a:gd name="T38" fmla="*/ 18 w 43"/>
                <a:gd name="T39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49">
                  <a:moveTo>
                    <a:pt x="18" y="4"/>
                  </a:moveTo>
                  <a:lnTo>
                    <a:pt x="17" y="8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2" y="22"/>
                  </a:lnTo>
                  <a:lnTo>
                    <a:pt x="11" y="25"/>
                  </a:lnTo>
                  <a:lnTo>
                    <a:pt x="9" y="27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1" y="48"/>
                  </a:lnTo>
                  <a:lnTo>
                    <a:pt x="0" y="49"/>
                  </a:lnTo>
                  <a:lnTo>
                    <a:pt x="9" y="38"/>
                  </a:lnTo>
                  <a:lnTo>
                    <a:pt x="21" y="26"/>
                  </a:lnTo>
                  <a:lnTo>
                    <a:pt x="23" y="24"/>
                  </a:lnTo>
                  <a:lnTo>
                    <a:pt x="34" y="11"/>
                  </a:lnTo>
                  <a:lnTo>
                    <a:pt x="43" y="0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4" name="Freeform 48"/>
            <p:cNvSpPr>
              <a:spLocks/>
            </p:cNvSpPr>
            <p:nvPr/>
          </p:nvSpPr>
          <p:spPr bwMode="auto">
            <a:xfrm>
              <a:off x="619" y="3035"/>
              <a:ext cx="39" cy="41"/>
            </a:xfrm>
            <a:custGeom>
              <a:avLst/>
              <a:gdLst>
                <a:gd name="T0" fmla="*/ 0 w 78"/>
                <a:gd name="T1" fmla="*/ 15 h 83"/>
                <a:gd name="T2" fmla="*/ 5 w 78"/>
                <a:gd name="T3" fmla="*/ 22 h 83"/>
                <a:gd name="T4" fmla="*/ 13 w 78"/>
                <a:gd name="T5" fmla="*/ 29 h 83"/>
                <a:gd name="T6" fmla="*/ 21 w 78"/>
                <a:gd name="T7" fmla="*/ 36 h 83"/>
                <a:gd name="T8" fmla="*/ 28 w 78"/>
                <a:gd name="T9" fmla="*/ 43 h 83"/>
                <a:gd name="T10" fmla="*/ 35 w 78"/>
                <a:gd name="T11" fmla="*/ 50 h 83"/>
                <a:gd name="T12" fmla="*/ 41 w 78"/>
                <a:gd name="T13" fmla="*/ 57 h 83"/>
                <a:gd name="T14" fmla="*/ 46 w 78"/>
                <a:gd name="T15" fmla="*/ 66 h 83"/>
                <a:gd name="T16" fmla="*/ 47 w 78"/>
                <a:gd name="T17" fmla="*/ 75 h 83"/>
                <a:gd name="T18" fmla="*/ 51 w 78"/>
                <a:gd name="T19" fmla="*/ 83 h 83"/>
                <a:gd name="T20" fmla="*/ 62 w 78"/>
                <a:gd name="T21" fmla="*/ 83 h 83"/>
                <a:gd name="T22" fmla="*/ 72 w 78"/>
                <a:gd name="T23" fmla="*/ 79 h 83"/>
                <a:gd name="T24" fmla="*/ 78 w 78"/>
                <a:gd name="T25" fmla="*/ 74 h 83"/>
                <a:gd name="T26" fmla="*/ 78 w 78"/>
                <a:gd name="T27" fmla="*/ 64 h 83"/>
                <a:gd name="T28" fmla="*/ 76 w 78"/>
                <a:gd name="T29" fmla="*/ 53 h 83"/>
                <a:gd name="T30" fmla="*/ 71 w 78"/>
                <a:gd name="T31" fmla="*/ 44 h 83"/>
                <a:gd name="T32" fmla="*/ 64 w 78"/>
                <a:gd name="T33" fmla="*/ 35 h 83"/>
                <a:gd name="T34" fmla="*/ 57 w 78"/>
                <a:gd name="T35" fmla="*/ 27 h 83"/>
                <a:gd name="T36" fmla="*/ 49 w 78"/>
                <a:gd name="T37" fmla="*/ 20 h 83"/>
                <a:gd name="T38" fmla="*/ 41 w 78"/>
                <a:gd name="T39" fmla="*/ 13 h 83"/>
                <a:gd name="T40" fmla="*/ 33 w 78"/>
                <a:gd name="T41" fmla="*/ 7 h 83"/>
                <a:gd name="T42" fmla="*/ 27 w 78"/>
                <a:gd name="T43" fmla="*/ 5 h 83"/>
                <a:gd name="T44" fmla="*/ 21 w 78"/>
                <a:gd name="T45" fmla="*/ 1 h 83"/>
                <a:gd name="T46" fmla="*/ 16 w 78"/>
                <a:gd name="T47" fmla="*/ 0 h 83"/>
                <a:gd name="T48" fmla="*/ 10 w 78"/>
                <a:gd name="T49" fmla="*/ 0 h 83"/>
                <a:gd name="T50" fmla="*/ 5 w 78"/>
                <a:gd name="T51" fmla="*/ 1 h 83"/>
                <a:gd name="T52" fmla="*/ 2 w 78"/>
                <a:gd name="T53" fmla="*/ 4 h 83"/>
                <a:gd name="T54" fmla="*/ 0 w 78"/>
                <a:gd name="T55" fmla="*/ 8 h 83"/>
                <a:gd name="T56" fmla="*/ 0 w 78"/>
                <a:gd name="T57" fmla="*/ 15 h 83"/>
                <a:gd name="T58" fmla="*/ 0 w 78"/>
                <a:gd name="T59" fmla="*/ 1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83">
                  <a:moveTo>
                    <a:pt x="0" y="15"/>
                  </a:moveTo>
                  <a:lnTo>
                    <a:pt x="5" y="22"/>
                  </a:lnTo>
                  <a:lnTo>
                    <a:pt x="13" y="2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5" y="50"/>
                  </a:lnTo>
                  <a:lnTo>
                    <a:pt x="41" y="57"/>
                  </a:lnTo>
                  <a:lnTo>
                    <a:pt x="46" y="66"/>
                  </a:lnTo>
                  <a:lnTo>
                    <a:pt x="47" y="75"/>
                  </a:lnTo>
                  <a:lnTo>
                    <a:pt x="51" y="83"/>
                  </a:lnTo>
                  <a:lnTo>
                    <a:pt x="62" y="83"/>
                  </a:lnTo>
                  <a:lnTo>
                    <a:pt x="72" y="79"/>
                  </a:lnTo>
                  <a:lnTo>
                    <a:pt x="78" y="74"/>
                  </a:lnTo>
                  <a:lnTo>
                    <a:pt x="78" y="64"/>
                  </a:lnTo>
                  <a:lnTo>
                    <a:pt x="76" y="53"/>
                  </a:lnTo>
                  <a:lnTo>
                    <a:pt x="71" y="44"/>
                  </a:lnTo>
                  <a:lnTo>
                    <a:pt x="64" y="35"/>
                  </a:lnTo>
                  <a:lnTo>
                    <a:pt x="57" y="27"/>
                  </a:lnTo>
                  <a:lnTo>
                    <a:pt x="49" y="20"/>
                  </a:lnTo>
                  <a:lnTo>
                    <a:pt x="41" y="13"/>
                  </a:lnTo>
                  <a:lnTo>
                    <a:pt x="33" y="7"/>
                  </a:lnTo>
                  <a:lnTo>
                    <a:pt x="27" y="5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93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5" name="Freeform 49"/>
            <p:cNvSpPr>
              <a:spLocks/>
            </p:cNvSpPr>
            <p:nvPr/>
          </p:nvSpPr>
          <p:spPr bwMode="auto">
            <a:xfrm>
              <a:off x="1229" y="2949"/>
              <a:ext cx="57" cy="63"/>
            </a:xfrm>
            <a:custGeom>
              <a:avLst/>
              <a:gdLst>
                <a:gd name="T0" fmla="*/ 112 w 113"/>
                <a:gd name="T1" fmla="*/ 1 h 125"/>
                <a:gd name="T2" fmla="*/ 104 w 113"/>
                <a:gd name="T3" fmla="*/ 0 h 125"/>
                <a:gd name="T4" fmla="*/ 93 w 113"/>
                <a:gd name="T5" fmla="*/ 1 h 125"/>
                <a:gd name="T6" fmla="*/ 79 w 113"/>
                <a:gd name="T7" fmla="*/ 4 h 125"/>
                <a:gd name="T8" fmla="*/ 64 w 113"/>
                <a:gd name="T9" fmla="*/ 8 h 125"/>
                <a:gd name="T10" fmla="*/ 49 w 113"/>
                <a:gd name="T11" fmla="*/ 13 h 125"/>
                <a:gd name="T12" fmla="*/ 35 w 113"/>
                <a:gd name="T13" fmla="*/ 17 h 125"/>
                <a:gd name="T14" fmla="*/ 25 w 113"/>
                <a:gd name="T15" fmla="*/ 23 h 125"/>
                <a:gd name="T16" fmla="*/ 18 w 113"/>
                <a:gd name="T17" fmla="*/ 28 h 125"/>
                <a:gd name="T18" fmla="*/ 12 w 113"/>
                <a:gd name="T19" fmla="*/ 37 h 125"/>
                <a:gd name="T20" fmla="*/ 7 w 113"/>
                <a:gd name="T21" fmla="*/ 52 h 125"/>
                <a:gd name="T22" fmla="*/ 3 w 113"/>
                <a:gd name="T23" fmla="*/ 70 h 125"/>
                <a:gd name="T24" fmla="*/ 0 w 113"/>
                <a:gd name="T25" fmla="*/ 89 h 125"/>
                <a:gd name="T26" fmla="*/ 0 w 113"/>
                <a:gd name="T27" fmla="*/ 106 h 125"/>
                <a:gd name="T28" fmla="*/ 4 w 113"/>
                <a:gd name="T29" fmla="*/ 119 h 125"/>
                <a:gd name="T30" fmla="*/ 12 w 113"/>
                <a:gd name="T31" fmla="*/ 125 h 125"/>
                <a:gd name="T32" fmla="*/ 25 w 113"/>
                <a:gd name="T33" fmla="*/ 123 h 125"/>
                <a:gd name="T34" fmla="*/ 28 w 113"/>
                <a:gd name="T35" fmla="*/ 117 h 125"/>
                <a:gd name="T36" fmla="*/ 29 w 113"/>
                <a:gd name="T37" fmla="*/ 108 h 125"/>
                <a:gd name="T38" fmla="*/ 28 w 113"/>
                <a:gd name="T39" fmla="*/ 98 h 125"/>
                <a:gd name="T40" fmla="*/ 29 w 113"/>
                <a:gd name="T41" fmla="*/ 90 h 125"/>
                <a:gd name="T42" fmla="*/ 35 w 113"/>
                <a:gd name="T43" fmla="*/ 80 h 125"/>
                <a:gd name="T44" fmla="*/ 47 w 113"/>
                <a:gd name="T45" fmla="*/ 69 h 125"/>
                <a:gd name="T46" fmla="*/ 62 w 113"/>
                <a:gd name="T47" fmla="*/ 57 h 125"/>
                <a:gd name="T48" fmla="*/ 79 w 113"/>
                <a:gd name="T49" fmla="*/ 46 h 125"/>
                <a:gd name="T50" fmla="*/ 94 w 113"/>
                <a:gd name="T51" fmla="*/ 33 h 125"/>
                <a:gd name="T52" fmla="*/ 106 w 113"/>
                <a:gd name="T53" fmla="*/ 22 h 125"/>
                <a:gd name="T54" fmla="*/ 113 w 113"/>
                <a:gd name="T55" fmla="*/ 11 h 125"/>
                <a:gd name="T56" fmla="*/ 112 w 113"/>
                <a:gd name="T57" fmla="*/ 1 h 125"/>
                <a:gd name="T58" fmla="*/ 112 w 113"/>
                <a:gd name="T59" fmla="*/ 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125">
                  <a:moveTo>
                    <a:pt x="112" y="1"/>
                  </a:moveTo>
                  <a:lnTo>
                    <a:pt x="104" y="0"/>
                  </a:lnTo>
                  <a:lnTo>
                    <a:pt x="93" y="1"/>
                  </a:lnTo>
                  <a:lnTo>
                    <a:pt x="79" y="4"/>
                  </a:lnTo>
                  <a:lnTo>
                    <a:pt x="64" y="8"/>
                  </a:lnTo>
                  <a:lnTo>
                    <a:pt x="49" y="13"/>
                  </a:lnTo>
                  <a:lnTo>
                    <a:pt x="35" y="17"/>
                  </a:lnTo>
                  <a:lnTo>
                    <a:pt x="25" y="23"/>
                  </a:lnTo>
                  <a:lnTo>
                    <a:pt x="18" y="28"/>
                  </a:lnTo>
                  <a:lnTo>
                    <a:pt x="12" y="37"/>
                  </a:lnTo>
                  <a:lnTo>
                    <a:pt x="7" y="52"/>
                  </a:lnTo>
                  <a:lnTo>
                    <a:pt x="3" y="70"/>
                  </a:lnTo>
                  <a:lnTo>
                    <a:pt x="0" y="89"/>
                  </a:lnTo>
                  <a:lnTo>
                    <a:pt x="0" y="106"/>
                  </a:lnTo>
                  <a:lnTo>
                    <a:pt x="4" y="119"/>
                  </a:lnTo>
                  <a:lnTo>
                    <a:pt x="12" y="125"/>
                  </a:lnTo>
                  <a:lnTo>
                    <a:pt x="25" y="123"/>
                  </a:lnTo>
                  <a:lnTo>
                    <a:pt x="28" y="117"/>
                  </a:lnTo>
                  <a:lnTo>
                    <a:pt x="29" y="108"/>
                  </a:lnTo>
                  <a:lnTo>
                    <a:pt x="28" y="98"/>
                  </a:lnTo>
                  <a:lnTo>
                    <a:pt x="29" y="90"/>
                  </a:lnTo>
                  <a:lnTo>
                    <a:pt x="35" y="80"/>
                  </a:lnTo>
                  <a:lnTo>
                    <a:pt x="47" y="69"/>
                  </a:lnTo>
                  <a:lnTo>
                    <a:pt x="62" y="57"/>
                  </a:lnTo>
                  <a:lnTo>
                    <a:pt x="79" y="46"/>
                  </a:lnTo>
                  <a:lnTo>
                    <a:pt x="94" y="33"/>
                  </a:lnTo>
                  <a:lnTo>
                    <a:pt x="106" y="22"/>
                  </a:lnTo>
                  <a:lnTo>
                    <a:pt x="113" y="11"/>
                  </a:lnTo>
                  <a:lnTo>
                    <a:pt x="112" y="1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93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6" name="Freeform 50"/>
            <p:cNvSpPr>
              <a:spLocks/>
            </p:cNvSpPr>
            <p:nvPr/>
          </p:nvSpPr>
          <p:spPr bwMode="auto">
            <a:xfrm>
              <a:off x="1236" y="3011"/>
              <a:ext cx="57" cy="95"/>
            </a:xfrm>
            <a:custGeom>
              <a:avLst/>
              <a:gdLst>
                <a:gd name="T0" fmla="*/ 114 w 115"/>
                <a:gd name="T1" fmla="*/ 172 h 189"/>
                <a:gd name="T2" fmla="*/ 99 w 115"/>
                <a:gd name="T3" fmla="*/ 158 h 189"/>
                <a:gd name="T4" fmla="*/ 70 w 115"/>
                <a:gd name="T5" fmla="*/ 146 h 189"/>
                <a:gd name="T6" fmla="*/ 53 w 115"/>
                <a:gd name="T7" fmla="*/ 137 h 189"/>
                <a:gd name="T8" fmla="*/ 49 w 115"/>
                <a:gd name="T9" fmla="*/ 130 h 189"/>
                <a:gd name="T10" fmla="*/ 40 w 115"/>
                <a:gd name="T11" fmla="*/ 120 h 189"/>
                <a:gd name="T12" fmla="*/ 39 w 115"/>
                <a:gd name="T13" fmla="*/ 112 h 189"/>
                <a:gd name="T14" fmla="*/ 32 w 115"/>
                <a:gd name="T15" fmla="*/ 88 h 189"/>
                <a:gd name="T16" fmla="*/ 31 w 115"/>
                <a:gd name="T17" fmla="*/ 61 h 189"/>
                <a:gd name="T18" fmla="*/ 35 w 115"/>
                <a:gd name="T19" fmla="*/ 15 h 189"/>
                <a:gd name="T20" fmla="*/ 32 w 115"/>
                <a:gd name="T21" fmla="*/ 10 h 189"/>
                <a:gd name="T22" fmla="*/ 29 w 115"/>
                <a:gd name="T23" fmla="*/ 5 h 189"/>
                <a:gd name="T24" fmla="*/ 27 w 115"/>
                <a:gd name="T25" fmla="*/ 4 h 189"/>
                <a:gd name="T26" fmla="*/ 8 w 115"/>
                <a:gd name="T27" fmla="*/ 2 h 189"/>
                <a:gd name="T28" fmla="*/ 2 w 115"/>
                <a:gd name="T29" fmla="*/ 4 h 189"/>
                <a:gd name="T30" fmla="*/ 0 w 115"/>
                <a:gd name="T31" fmla="*/ 2 h 189"/>
                <a:gd name="T32" fmla="*/ 4 w 115"/>
                <a:gd name="T33" fmla="*/ 6 h 189"/>
                <a:gd name="T34" fmla="*/ 6 w 115"/>
                <a:gd name="T35" fmla="*/ 27 h 189"/>
                <a:gd name="T36" fmla="*/ 6 w 115"/>
                <a:gd name="T37" fmla="*/ 36 h 189"/>
                <a:gd name="T38" fmla="*/ 1 w 115"/>
                <a:gd name="T39" fmla="*/ 53 h 189"/>
                <a:gd name="T40" fmla="*/ 15 w 115"/>
                <a:gd name="T41" fmla="*/ 58 h 189"/>
                <a:gd name="T42" fmla="*/ 17 w 115"/>
                <a:gd name="T43" fmla="*/ 60 h 189"/>
                <a:gd name="T44" fmla="*/ 19 w 115"/>
                <a:gd name="T45" fmla="*/ 68 h 189"/>
                <a:gd name="T46" fmla="*/ 16 w 115"/>
                <a:gd name="T47" fmla="*/ 78 h 189"/>
                <a:gd name="T48" fmla="*/ 15 w 115"/>
                <a:gd name="T49" fmla="*/ 83 h 189"/>
                <a:gd name="T50" fmla="*/ 20 w 115"/>
                <a:gd name="T51" fmla="*/ 91 h 189"/>
                <a:gd name="T52" fmla="*/ 20 w 115"/>
                <a:gd name="T53" fmla="*/ 104 h 189"/>
                <a:gd name="T54" fmla="*/ 25 w 115"/>
                <a:gd name="T55" fmla="*/ 108 h 189"/>
                <a:gd name="T56" fmla="*/ 32 w 115"/>
                <a:gd name="T57" fmla="*/ 111 h 189"/>
                <a:gd name="T58" fmla="*/ 46 w 115"/>
                <a:gd name="T59" fmla="*/ 131 h 189"/>
                <a:gd name="T60" fmla="*/ 46 w 115"/>
                <a:gd name="T61" fmla="*/ 137 h 189"/>
                <a:gd name="T62" fmla="*/ 60 w 115"/>
                <a:gd name="T63" fmla="*/ 152 h 189"/>
                <a:gd name="T64" fmla="*/ 76 w 115"/>
                <a:gd name="T65" fmla="*/ 165 h 189"/>
                <a:gd name="T66" fmla="*/ 92 w 115"/>
                <a:gd name="T67" fmla="*/ 174 h 189"/>
                <a:gd name="T68" fmla="*/ 111 w 115"/>
                <a:gd name="T69" fmla="*/ 183 h 189"/>
                <a:gd name="T70" fmla="*/ 114 w 115"/>
                <a:gd name="T71" fmla="*/ 179 h 189"/>
                <a:gd name="T72" fmla="*/ 115 w 115"/>
                <a:gd name="T73" fmla="*/ 1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89">
                  <a:moveTo>
                    <a:pt x="115" y="176"/>
                  </a:moveTo>
                  <a:lnTo>
                    <a:pt x="114" y="172"/>
                  </a:lnTo>
                  <a:lnTo>
                    <a:pt x="113" y="161"/>
                  </a:lnTo>
                  <a:lnTo>
                    <a:pt x="99" y="158"/>
                  </a:lnTo>
                  <a:lnTo>
                    <a:pt x="84" y="154"/>
                  </a:lnTo>
                  <a:lnTo>
                    <a:pt x="70" y="146"/>
                  </a:lnTo>
                  <a:lnTo>
                    <a:pt x="57" y="138"/>
                  </a:lnTo>
                  <a:lnTo>
                    <a:pt x="53" y="137"/>
                  </a:lnTo>
                  <a:lnTo>
                    <a:pt x="52" y="134"/>
                  </a:lnTo>
                  <a:lnTo>
                    <a:pt x="49" y="130"/>
                  </a:lnTo>
                  <a:lnTo>
                    <a:pt x="45" y="128"/>
                  </a:lnTo>
                  <a:lnTo>
                    <a:pt x="40" y="120"/>
                  </a:lnTo>
                  <a:lnTo>
                    <a:pt x="39" y="116"/>
                  </a:lnTo>
                  <a:lnTo>
                    <a:pt x="39" y="112"/>
                  </a:lnTo>
                  <a:lnTo>
                    <a:pt x="35" y="99"/>
                  </a:lnTo>
                  <a:lnTo>
                    <a:pt x="32" y="88"/>
                  </a:lnTo>
                  <a:lnTo>
                    <a:pt x="31" y="74"/>
                  </a:lnTo>
                  <a:lnTo>
                    <a:pt x="31" y="61"/>
                  </a:lnTo>
                  <a:lnTo>
                    <a:pt x="31" y="38"/>
                  </a:lnTo>
                  <a:lnTo>
                    <a:pt x="35" y="15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4" y="6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4" y="46"/>
                  </a:lnTo>
                  <a:lnTo>
                    <a:pt x="1" y="53"/>
                  </a:lnTo>
                  <a:lnTo>
                    <a:pt x="7" y="55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17" y="60"/>
                  </a:lnTo>
                  <a:lnTo>
                    <a:pt x="19" y="65"/>
                  </a:lnTo>
                  <a:lnTo>
                    <a:pt x="19" y="68"/>
                  </a:lnTo>
                  <a:lnTo>
                    <a:pt x="19" y="73"/>
                  </a:lnTo>
                  <a:lnTo>
                    <a:pt x="16" y="78"/>
                  </a:lnTo>
                  <a:lnTo>
                    <a:pt x="15" y="81"/>
                  </a:lnTo>
                  <a:lnTo>
                    <a:pt x="15" y="83"/>
                  </a:lnTo>
                  <a:lnTo>
                    <a:pt x="17" y="88"/>
                  </a:lnTo>
                  <a:lnTo>
                    <a:pt x="20" y="91"/>
                  </a:lnTo>
                  <a:lnTo>
                    <a:pt x="20" y="97"/>
                  </a:lnTo>
                  <a:lnTo>
                    <a:pt x="20" y="104"/>
                  </a:lnTo>
                  <a:lnTo>
                    <a:pt x="21" y="106"/>
                  </a:lnTo>
                  <a:lnTo>
                    <a:pt x="25" y="108"/>
                  </a:lnTo>
                  <a:lnTo>
                    <a:pt x="29" y="110"/>
                  </a:lnTo>
                  <a:lnTo>
                    <a:pt x="32" y="111"/>
                  </a:lnTo>
                  <a:lnTo>
                    <a:pt x="44" y="128"/>
                  </a:lnTo>
                  <a:lnTo>
                    <a:pt x="46" y="131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53" y="145"/>
                  </a:lnTo>
                  <a:lnTo>
                    <a:pt x="60" y="152"/>
                  </a:lnTo>
                  <a:lnTo>
                    <a:pt x="67" y="159"/>
                  </a:lnTo>
                  <a:lnTo>
                    <a:pt x="76" y="165"/>
                  </a:lnTo>
                  <a:lnTo>
                    <a:pt x="83" y="171"/>
                  </a:lnTo>
                  <a:lnTo>
                    <a:pt x="92" y="174"/>
                  </a:lnTo>
                  <a:lnTo>
                    <a:pt x="102" y="180"/>
                  </a:lnTo>
                  <a:lnTo>
                    <a:pt x="111" y="183"/>
                  </a:lnTo>
                  <a:lnTo>
                    <a:pt x="114" y="189"/>
                  </a:lnTo>
                  <a:lnTo>
                    <a:pt x="114" y="179"/>
                  </a:lnTo>
                  <a:lnTo>
                    <a:pt x="115" y="176"/>
                  </a:lnTo>
                  <a:lnTo>
                    <a:pt x="115" y="176"/>
                  </a:lnTo>
                  <a:close/>
                </a:path>
              </a:pathLst>
            </a:custGeom>
            <a:solidFill>
              <a:srgbClr val="9E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7" name="Freeform 51"/>
            <p:cNvSpPr>
              <a:spLocks/>
            </p:cNvSpPr>
            <p:nvPr/>
          </p:nvSpPr>
          <p:spPr bwMode="auto">
            <a:xfrm>
              <a:off x="1309" y="3095"/>
              <a:ext cx="33" cy="387"/>
            </a:xfrm>
            <a:custGeom>
              <a:avLst/>
              <a:gdLst>
                <a:gd name="T0" fmla="*/ 0 w 66"/>
                <a:gd name="T1" fmla="*/ 49 h 774"/>
                <a:gd name="T2" fmla="*/ 0 w 66"/>
                <a:gd name="T3" fmla="*/ 774 h 774"/>
                <a:gd name="T4" fmla="*/ 11 w 66"/>
                <a:gd name="T5" fmla="*/ 741 h 774"/>
                <a:gd name="T6" fmla="*/ 18 w 66"/>
                <a:gd name="T7" fmla="*/ 670 h 774"/>
                <a:gd name="T8" fmla="*/ 22 w 66"/>
                <a:gd name="T9" fmla="*/ 595 h 774"/>
                <a:gd name="T10" fmla="*/ 23 w 66"/>
                <a:gd name="T11" fmla="*/ 553 h 774"/>
                <a:gd name="T12" fmla="*/ 21 w 66"/>
                <a:gd name="T13" fmla="*/ 524 h 774"/>
                <a:gd name="T14" fmla="*/ 19 w 66"/>
                <a:gd name="T15" fmla="*/ 494 h 774"/>
                <a:gd name="T16" fmla="*/ 17 w 66"/>
                <a:gd name="T17" fmla="*/ 463 h 774"/>
                <a:gd name="T18" fmla="*/ 20 w 66"/>
                <a:gd name="T19" fmla="*/ 437 h 774"/>
                <a:gd name="T20" fmla="*/ 20 w 66"/>
                <a:gd name="T21" fmla="*/ 436 h 774"/>
                <a:gd name="T22" fmla="*/ 20 w 66"/>
                <a:gd name="T23" fmla="*/ 433 h 774"/>
                <a:gd name="T24" fmla="*/ 19 w 66"/>
                <a:gd name="T25" fmla="*/ 432 h 774"/>
                <a:gd name="T26" fmla="*/ 19 w 66"/>
                <a:gd name="T27" fmla="*/ 430 h 774"/>
                <a:gd name="T28" fmla="*/ 14 w 66"/>
                <a:gd name="T29" fmla="*/ 412 h 774"/>
                <a:gd name="T30" fmla="*/ 12 w 66"/>
                <a:gd name="T31" fmla="*/ 392 h 774"/>
                <a:gd name="T32" fmla="*/ 12 w 66"/>
                <a:gd name="T33" fmla="*/ 371 h 774"/>
                <a:gd name="T34" fmla="*/ 14 w 66"/>
                <a:gd name="T35" fmla="*/ 352 h 774"/>
                <a:gd name="T36" fmla="*/ 17 w 66"/>
                <a:gd name="T37" fmla="*/ 323 h 774"/>
                <a:gd name="T38" fmla="*/ 19 w 66"/>
                <a:gd name="T39" fmla="*/ 292 h 774"/>
                <a:gd name="T40" fmla="*/ 19 w 66"/>
                <a:gd name="T41" fmla="*/ 262 h 774"/>
                <a:gd name="T42" fmla="*/ 18 w 66"/>
                <a:gd name="T43" fmla="*/ 232 h 774"/>
                <a:gd name="T44" fmla="*/ 18 w 66"/>
                <a:gd name="T45" fmla="*/ 191 h 774"/>
                <a:gd name="T46" fmla="*/ 25 w 66"/>
                <a:gd name="T47" fmla="*/ 151 h 774"/>
                <a:gd name="T48" fmla="*/ 32 w 66"/>
                <a:gd name="T49" fmla="*/ 111 h 774"/>
                <a:gd name="T50" fmla="*/ 35 w 66"/>
                <a:gd name="T51" fmla="*/ 71 h 774"/>
                <a:gd name="T52" fmla="*/ 35 w 66"/>
                <a:gd name="T53" fmla="*/ 58 h 774"/>
                <a:gd name="T54" fmla="*/ 35 w 66"/>
                <a:gd name="T55" fmla="*/ 66 h 774"/>
                <a:gd name="T56" fmla="*/ 41 w 66"/>
                <a:gd name="T57" fmla="*/ 77 h 774"/>
                <a:gd name="T58" fmla="*/ 56 w 66"/>
                <a:gd name="T59" fmla="*/ 79 h 774"/>
                <a:gd name="T60" fmla="*/ 56 w 66"/>
                <a:gd name="T61" fmla="*/ 69 h 774"/>
                <a:gd name="T62" fmla="*/ 51 w 66"/>
                <a:gd name="T63" fmla="*/ 53 h 774"/>
                <a:gd name="T64" fmla="*/ 48 w 66"/>
                <a:gd name="T65" fmla="*/ 36 h 774"/>
                <a:gd name="T66" fmla="*/ 56 w 66"/>
                <a:gd name="T67" fmla="*/ 26 h 774"/>
                <a:gd name="T68" fmla="*/ 63 w 66"/>
                <a:gd name="T69" fmla="*/ 23 h 774"/>
                <a:gd name="T70" fmla="*/ 66 w 66"/>
                <a:gd name="T71" fmla="*/ 22 h 774"/>
                <a:gd name="T72" fmla="*/ 65 w 66"/>
                <a:gd name="T73" fmla="*/ 21 h 774"/>
                <a:gd name="T74" fmla="*/ 61 w 66"/>
                <a:gd name="T75" fmla="*/ 20 h 774"/>
                <a:gd name="T76" fmla="*/ 56 w 66"/>
                <a:gd name="T77" fmla="*/ 19 h 774"/>
                <a:gd name="T78" fmla="*/ 50 w 66"/>
                <a:gd name="T79" fmla="*/ 16 h 774"/>
                <a:gd name="T80" fmla="*/ 43 w 66"/>
                <a:gd name="T81" fmla="*/ 12 h 774"/>
                <a:gd name="T82" fmla="*/ 38 w 66"/>
                <a:gd name="T83" fmla="*/ 6 h 774"/>
                <a:gd name="T84" fmla="*/ 36 w 66"/>
                <a:gd name="T85" fmla="*/ 5 h 774"/>
                <a:gd name="T86" fmla="*/ 33 w 66"/>
                <a:gd name="T87" fmla="*/ 4 h 774"/>
                <a:gd name="T88" fmla="*/ 29 w 66"/>
                <a:gd name="T89" fmla="*/ 3 h 774"/>
                <a:gd name="T90" fmla="*/ 23 w 66"/>
                <a:gd name="T91" fmla="*/ 1 h 774"/>
                <a:gd name="T92" fmla="*/ 18 w 66"/>
                <a:gd name="T93" fmla="*/ 1 h 774"/>
                <a:gd name="T94" fmla="*/ 12 w 66"/>
                <a:gd name="T95" fmla="*/ 1 h 774"/>
                <a:gd name="T96" fmla="*/ 6 w 66"/>
                <a:gd name="T97" fmla="*/ 0 h 774"/>
                <a:gd name="T98" fmla="*/ 0 w 66"/>
                <a:gd name="T99" fmla="*/ 0 h 774"/>
                <a:gd name="T100" fmla="*/ 0 w 66"/>
                <a:gd name="T101" fmla="*/ 15 h 774"/>
                <a:gd name="T102" fmla="*/ 7 w 66"/>
                <a:gd name="T103" fmla="*/ 16 h 774"/>
                <a:gd name="T104" fmla="*/ 14 w 66"/>
                <a:gd name="T105" fmla="*/ 16 h 774"/>
                <a:gd name="T106" fmla="*/ 19 w 66"/>
                <a:gd name="T107" fmla="*/ 18 h 774"/>
                <a:gd name="T108" fmla="*/ 23 w 66"/>
                <a:gd name="T109" fmla="*/ 18 h 774"/>
                <a:gd name="T110" fmla="*/ 23 w 66"/>
                <a:gd name="T111" fmla="*/ 18 h 774"/>
                <a:gd name="T112" fmla="*/ 26 w 66"/>
                <a:gd name="T113" fmla="*/ 26 h 774"/>
                <a:gd name="T114" fmla="*/ 21 w 66"/>
                <a:gd name="T115" fmla="*/ 35 h 774"/>
                <a:gd name="T116" fmla="*/ 12 w 66"/>
                <a:gd name="T117" fmla="*/ 43 h 774"/>
                <a:gd name="T118" fmla="*/ 0 w 66"/>
                <a:gd name="T119" fmla="*/ 49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" h="774">
                  <a:moveTo>
                    <a:pt x="0" y="49"/>
                  </a:moveTo>
                  <a:lnTo>
                    <a:pt x="0" y="774"/>
                  </a:lnTo>
                  <a:lnTo>
                    <a:pt x="11" y="741"/>
                  </a:lnTo>
                  <a:lnTo>
                    <a:pt x="18" y="670"/>
                  </a:lnTo>
                  <a:lnTo>
                    <a:pt x="22" y="595"/>
                  </a:lnTo>
                  <a:lnTo>
                    <a:pt x="23" y="553"/>
                  </a:lnTo>
                  <a:lnTo>
                    <a:pt x="21" y="524"/>
                  </a:lnTo>
                  <a:lnTo>
                    <a:pt x="19" y="494"/>
                  </a:lnTo>
                  <a:lnTo>
                    <a:pt x="17" y="463"/>
                  </a:lnTo>
                  <a:lnTo>
                    <a:pt x="20" y="437"/>
                  </a:lnTo>
                  <a:lnTo>
                    <a:pt x="20" y="436"/>
                  </a:lnTo>
                  <a:lnTo>
                    <a:pt x="20" y="433"/>
                  </a:lnTo>
                  <a:lnTo>
                    <a:pt x="19" y="432"/>
                  </a:lnTo>
                  <a:lnTo>
                    <a:pt x="19" y="430"/>
                  </a:lnTo>
                  <a:lnTo>
                    <a:pt x="14" y="412"/>
                  </a:lnTo>
                  <a:lnTo>
                    <a:pt x="12" y="392"/>
                  </a:lnTo>
                  <a:lnTo>
                    <a:pt x="12" y="371"/>
                  </a:lnTo>
                  <a:lnTo>
                    <a:pt x="14" y="352"/>
                  </a:lnTo>
                  <a:lnTo>
                    <a:pt x="17" y="323"/>
                  </a:lnTo>
                  <a:lnTo>
                    <a:pt x="19" y="292"/>
                  </a:lnTo>
                  <a:lnTo>
                    <a:pt x="19" y="262"/>
                  </a:lnTo>
                  <a:lnTo>
                    <a:pt x="18" y="232"/>
                  </a:lnTo>
                  <a:lnTo>
                    <a:pt x="18" y="191"/>
                  </a:lnTo>
                  <a:lnTo>
                    <a:pt x="25" y="151"/>
                  </a:lnTo>
                  <a:lnTo>
                    <a:pt x="32" y="111"/>
                  </a:lnTo>
                  <a:lnTo>
                    <a:pt x="35" y="71"/>
                  </a:lnTo>
                  <a:lnTo>
                    <a:pt x="35" y="58"/>
                  </a:lnTo>
                  <a:lnTo>
                    <a:pt x="35" y="66"/>
                  </a:lnTo>
                  <a:lnTo>
                    <a:pt x="41" y="77"/>
                  </a:lnTo>
                  <a:lnTo>
                    <a:pt x="56" y="79"/>
                  </a:lnTo>
                  <a:lnTo>
                    <a:pt x="56" y="69"/>
                  </a:lnTo>
                  <a:lnTo>
                    <a:pt x="51" y="53"/>
                  </a:lnTo>
                  <a:lnTo>
                    <a:pt x="48" y="36"/>
                  </a:lnTo>
                  <a:lnTo>
                    <a:pt x="56" y="26"/>
                  </a:lnTo>
                  <a:lnTo>
                    <a:pt x="63" y="23"/>
                  </a:lnTo>
                  <a:lnTo>
                    <a:pt x="66" y="22"/>
                  </a:lnTo>
                  <a:lnTo>
                    <a:pt x="65" y="21"/>
                  </a:lnTo>
                  <a:lnTo>
                    <a:pt x="61" y="20"/>
                  </a:lnTo>
                  <a:lnTo>
                    <a:pt x="56" y="19"/>
                  </a:lnTo>
                  <a:lnTo>
                    <a:pt x="50" y="16"/>
                  </a:lnTo>
                  <a:lnTo>
                    <a:pt x="43" y="12"/>
                  </a:lnTo>
                  <a:lnTo>
                    <a:pt x="38" y="6"/>
                  </a:lnTo>
                  <a:lnTo>
                    <a:pt x="36" y="5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8" y="1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19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6" y="26"/>
                  </a:lnTo>
                  <a:lnTo>
                    <a:pt x="21" y="35"/>
                  </a:lnTo>
                  <a:lnTo>
                    <a:pt x="12" y="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8" name="Freeform 52"/>
            <p:cNvSpPr>
              <a:spLocks/>
            </p:cNvSpPr>
            <p:nvPr/>
          </p:nvSpPr>
          <p:spPr bwMode="auto">
            <a:xfrm>
              <a:off x="629" y="3094"/>
              <a:ext cx="680" cy="517"/>
            </a:xfrm>
            <a:custGeom>
              <a:avLst/>
              <a:gdLst>
                <a:gd name="T0" fmla="*/ 1354 w 1360"/>
                <a:gd name="T1" fmla="*/ 2 h 1033"/>
                <a:gd name="T2" fmla="*/ 1342 w 1360"/>
                <a:gd name="T3" fmla="*/ 0 h 1033"/>
                <a:gd name="T4" fmla="*/ 1327 w 1360"/>
                <a:gd name="T5" fmla="*/ 342 h 1033"/>
                <a:gd name="T6" fmla="*/ 1327 w 1360"/>
                <a:gd name="T7" fmla="*/ 422 h 1033"/>
                <a:gd name="T8" fmla="*/ 1317 w 1360"/>
                <a:gd name="T9" fmla="*/ 452 h 1033"/>
                <a:gd name="T10" fmla="*/ 1296 w 1360"/>
                <a:gd name="T11" fmla="*/ 506 h 1033"/>
                <a:gd name="T12" fmla="*/ 1256 w 1360"/>
                <a:gd name="T13" fmla="*/ 532 h 1033"/>
                <a:gd name="T14" fmla="*/ 1211 w 1360"/>
                <a:gd name="T15" fmla="*/ 543 h 1033"/>
                <a:gd name="T16" fmla="*/ 1146 w 1360"/>
                <a:gd name="T17" fmla="*/ 548 h 1033"/>
                <a:gd name="T18" fmla="*/ 1051 w 1360"/>
                <a:gd name="T19" fmla="*/ 556 h 1033"/>
                <a:gd name="T20" fmla="*/ 957 w 1360"/>
                <a:gd name="T21" fmla="*/ 566 h 1033"/>
                <a:gd name="T22" fmla="*/ 865 w 1360"/>
                <a:gd name="T23" fmla="*/ 574 h 1033"/>
                <a:gd name="T24" fmla="*/ 775 w 1360"/>
                <a:gd name="T25" fmla="*/ 583 h 1033"/>
                <a:gd name="T26" fmla="*/ 685 w 1360"/>
                <a:gd name="T27" fmla="*/ 592 h 1033"/>
                <a:gd name="T28" fmla="*/ 596 w 1360"/>
                <a:gd name="T29" fmla="*/ 601 h 1033"/>
                <a:gd name="T30" fmla="*/ 505 w 1360"/>
                <a:gd name="T31" fmla="*/ 609 h 1033"/>
                <a:gd name="T32" fmla="*/ 414 w 1360"/>
                <a:gd name="T33" fmla="*/ 617 h 1033"/>
                <a:gd name="T34" fmla="*/ 321 w 1360"/>
                <a:gd name="T35" fmla="*/ 625 h 1033"/>
                <a:gd name="T36" fmla="*/ 227 w 1360"/>
                <a:gd name="T37" fmla="*/ 631 h 1033"/>
                <a:gd name="T38" fmla="*/ 158 w 1360"/>
                <a:gd name="T39" fmla="*/ 639 h 1033"/>
                <a:gd name="T40" fmla="*/ 72 w 1360"/>
                <a:gd name="T41" fmla="*/ 648 h 1033"/>
                <a:gd name="T42" fmla="*/ 43 w 1360"/>
                <a:gd name="T43" fmla="*/ 619 h 1033"/>
                <a:gd name="T44" fmla="*/ 54 w 1360"/>
                <a:gd name="T45" fmla="*/ 591 h 1033"/>
                <a:gd name="T46" fmla="*/ 38 w 1360"/>
                <a:gd name="T47" fmla="*/ 420 h 1033"/>
                <a:gd name="T48" fmla="*/ 29 w 1360"/>
                <a:gd name="T49" fmla="*/ 245 h 1033"/>
                <a:gd name="T50" fmla="*/ 15 w 1360"/>
                <a:gd name="T51" fmla="*/ 240 h 1033"/>
                <a:gd name="T52" fmla="*/ 5 w 1360"/>
                <a:gd name="T53" fmla="*/ 245 h 1033"/>
                <a:gd name="T54" fmla="*/ 1 w 1360"/>
                <a:gd name="T55" fmla="*/ 477 h 1033"/>
                <a:gd name="T56" fmla="*/ 0 w 1360"/>
                <a:gd name="T57" fmla="*/ 475 h 1033"/>
                <a:gd name="T58" fmla="*/ 27 w 1360"/>
                <a:gd name="T59" fmla="*/ 802 h 1033"/>
                <a:gd name="T60" fmla="*/ 72 w 1360"/>
                <a:gd name="T61" fmla="*/ 814 h 1033"/>
                <a:gd name="T62" fmla="*/ 107 w 1360"/>
                <a:gd name="T63" fmla="*/ 834 h 1033"/>
                <a:gd name="T64" fmla="*/ 126 w 1360"/>
                <a:gd name="T65" fmla="*/ 847 h 1033"/>
                <a:gd name="T66" fmla="*/ 124 w 1360"/>
                <a:gd name="T67" fmla="*/ 882 h 1033"/>
                <a:gd name="T68" fmla="*/ 96 w 1360"/>
                <a:gd name="T69" fmla="*/ 910 h 1033"/>
                <a:gd name="T70" fmla="*/ 68 w 1360"/>
                <a:gd name="T71" fmla="*/ 936 h 1033"/>
                <a:gd name="T72" fmla="*/ 52 w 1360"/>
                <a:gd name="T73" fmla="*/ 984 h 1033"/>
                <a:gd name="T74" fmla="*/ 48 w 1360"/>
                <a:gd name="T75" fmla="*/ 1012 h 1033"/>
                <a:gd name="T76" fmla="*/ 51 w 1360"/>
                <a:gd name="T77" fmla="*/ 1033 h 1033"/>
                <a:gd name="T78" fmla="*/ 72 w 1360"/>
                <a:gd name="T79" fmla="*/ 1024 h 1033"/>
                <a:gd name="T80" fmla="*/ 110 w 1360"/>
                <a:gd name="T81" fmla="*/ 1024 h 1033"/>
                <a:gd name="T82" fmla="*/ 196 w 1360"/>
                <a:gd name="T83" fmla="*/ 1017 h 1033"/>
                <a:gd name="T84" fmla="*/ 303 w 1360"/>
                <a:gd name="T85" fmla="*/ 1006 h 1033"/>
                <a:gd name="T86" fmla="*/ 402 w 1360"/>
                <a:gd name="T87" fmla="*/ 994 h 1033"/>
                <a:gd name="T88" fmla="*/ 467 w 1360"/>
                <a:gd name="T89" fmla="*/ 986 h 1033"/>
                <a:gd name="T90" fmla="*/ 526 w 1360"/>
                <a:gd name="T91" fmla="*/ 977 h 1033"/>
                <a:gd name="T92" fmla="*/ 605 w 1360"/>
                <a:gd name="T93" fmla="*/ 965 h 1033"/>
                <a:gd name="T94" fmla="*/ 683 w 1360"/>
                <a:gd name="T95" fmla="*/ 954 h 1033"/>
                <a:gd name="T96" fmla="*/ 760 w 1360"/>
                <a:gd name="T97" fmla="*/ 940 h 1033"/>
                <a:gd name="T98" fmla="*/ 837 w 1360"/>
                <a:gd name="T99" fmla="*/ 926 h 1033"/>
                <a:gd name="T100" fmla="*/ 915 w 1360"/>
                <a:gd name="T101" fmla="*/ 910 h 1033"/>
                <a:gd name="T102" fmla="*/ 991 w 1360"/>
                <a:gd name="T103" fmla="*/ 894 h 1033"/>
                <a:gd name="T104" fmla="*/ 1068 w 1360"/>
                <a:gd name="T105" fmla="*/ 874 h 1033"/>
                <a:gd name="T106" fmla="*/ 1144 w 1360"/>
                <a:gd name="T107" fmla="*/ 854 h 1033"/>
                <a:gd name="T108" fmla="*/ 1219 w 1360"/>
                <a:gd name="T109" fmla="*/ 830 h 1033"/>
                <a:gd name="T110" fmla="*/ 1295 w 1360"/>
                <a:gd name="T111" fmla="*/ 805 h 1033"/>
                <a:gd name="T112" fmla="*/ 1319 w 1360"/>
                <a:gd name="T113" fmla="*/ 794 h 1033"/>
                <a:gd name="T114" fmla="*/ 1349 w 1360"/>
                <a:gd name="T115" fmla="*/ 780 h 1033"/>
                <a:gd name="T116" fmla="*/ 1359 w 1360"/>
                <a:gd name="T117" fmla="*/ 776 h 1033"/>
                <a:gd name="T118" fmla="*/ 1360 w 1360"/>
                <a:gd name="T119" fmla="*/ 776 h 1033"/>
                <a:gd name="T120" fmla="*/ 1343 w 1360"/>
                <a:gd name="T121" fmla="*/ 48 h 1033"/>
                <a:gd name="T122" fmla="*/ 1337 w 1360"/>
                <a:gd name="T123" fmla="*/ 21 h 1033"/>
                <a:gd name="T124" fmla="*/ 1360 w 1360"/>
                <a:gd name="T125" fmla="*/ 17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0" h="1033">
                  <a:moveTo>
                    <a:pt x="1360" y="17"/>
                  </a:moveTo>
                  <a:lnTo>
                    <a:pt x="1360" y="2"/>
                  </a:lnTo>
                  <a:lnTo>
                    <a:pt x="1354" y="2"/>
                  </a:lnTo>
                  <a:lnTo>
                    <a:pt x="1349" y="1"/>
                  </a:lnTo>
                  <a:lnTo>
                    <a:pt x="1344" y="1"/>
                  </a:lnTo>
                  <a:lnTo>
                    <a:pt x="1342" y="0"/>
                  </a:lnTo>
                  <a:lnTo>
                    <a:pt x="1330" y="60"/>
                  </a:lnTo>
                  <a:lnTo>
                    <a:pt x="1327" y="200"/>
                  </a:lnTo>
                  <a:lnTo>
                    <a:pt x="1327" y="342"/>
                  </a:lnTo>
                  <a:lnTo>
                    <a:pt x="1328" y="408"/>
                  </a:lnTo>
                  <a:lnTo>
                    <a:pt x="1326" y="416"/>
                  </a:lnTo>
                  <a:lnTo>
                    <a:pt x="1327" y="422"/>
                  </a:lnTo>
                  <a:lnTo>
                    <a:pt x="1328" y="427"/>
                  </a:lnTo>
                  <a:lnTo>
                    <a:pt x="1325" y="434"/>
                  </a:lnTo>
                  <a:lnTo>
                    <a:pt x="1317" y="452"/>
                  </a:lnTo>
                  <a:lnTo>
                    <a:pt x="1314" y="469"/>
                  </a:lnTo>
                  <a:lnTo>
                    <a:pt x="1310" y="486"/>
                  </a:lnTo>
                  <a:lnTo>
                    <a:pt x="1296" y="506"/>
                  </a:lnTo>
                  <a:lnTo>
                    <a:pt x="1283" y="517"/>
                  </a:lnTo>
                  <a:lnTo>
                    <a:pt x="1269" y="525"/>
                  </a:lnTo>
                  <a:lnTo>
                    <a:pt x="1256" y="532"/>
                  </a:lnTo>
                  <a:lnTo>
                    <a:pt x="1242" y="537"/>
                  </a:lnTo>
                  <a:lnTo>
                    <a:pt x="1227" y="540"/>
                  </a:lnTo>
                  <a:lnTo>
                    <a:pt x="1211" y="543"/>
                  </a:lnTo>
                  <a:lnTo>
                    <a:pt x="1195" y="545"/>
                  </a:lnTo>
                  <a:lnTo>
                    <a:pt x="1178" y="546"/>
                  </a:lnTo>
                  <a:lnTo>
                    <a:pt x="1146" y="548"/>
                  </a:lnTo>
                  <a:lnTo>
                    <a:pt x="1114" y="551"/>
                  </a:lnTo>
                  <a:lnTo>
                    <a:pt x="1082" y="554"/>
                  </a:lnTo>
                  <a:lnTo>
                    <a:pt x="1051" y="556"/>
                  </a:lnTo>
                  <a:lnTo>
                    <a:pt x="1019" y="560"/>
                  </a:lnTo>
                  <a:lnTo>
                    <a:pt x="988" y="562"/>
                  </a:lnTo>
                  <a:lnTo>
                    <a:pt x="957" y="566"/>
                  </a:lnTo>
                  <a:lnTo>
                    <a:pt x="926" y="568"/>
                  </a:lnTo>
                  <a:lnTo>
                    <a:pt x="896" y="571"/>
                  </a:lnTo>
                  <a:lnTo>
                    <a:pt x="865" y="574"/>
                  </a:lnTo>
                  <a:lnTo>
                    <a:pt x="835" y="577"/>
                  </a:lnTo>
                  <a:lnTo>
                    <a:pt x="805" y="581"/>
                  </a:lnTo>
                  <a:lnTo>
                    <a:pt x="775" y="583"/>
                  </a:lnTo>
                  <a:lnTo>
                    <a:pt x="744" y="586"/>
                  </a:lnTo>
                  <a:lnTo>
                    <a:pt x="714" y="590"/>
                  </a:lnTo>
                  <a:lnTo>
                    <a:pt x="685" y="592"/>
                  </a:lnTo>
                  <a:lnTo>
                    <a:pt x="655" y="595"/>
                  </a:lnTo>
                  <a:lnTo>
                    <a:pt x="626" y="598"/>
                  </a:lnTo>
                  <a:lnTo>
                    <a:pt x="596" y="601"/>
                  </a:lnTo>
                  <a:lnTo>
                    <a:pt x="566" y="605"/>
                  </a:lnTo>
                  <a:lnTo>
                    <a:pt x="535" y="607"/>
                  </a:lnTo>
                  <a:lnTo>
                    <a:pt x="505" y="609"/>
                  </a:lnTo>
                  <a:lnTo>
                    <a:pt x="475" y="613"/>
                  </a:lnTo>
                  <a:lnTo>
                    <a:pt x="445" y="615"/>
                  </a:lnTo>
                  <a:lnTo>
                    <a:pt x="414" y="617"/>
                  </a:lnTo>
                  <a:lnTo>
                    <a:pt x="384" y="621"/>
                  </a:lnTo>
                  <a:lnTo>
                    <a:pt x="353" y="623"/>
                  </a:lnTo>
                  <a:lnTo>
                    <a:pt x="321" y="625"/>
                  </a:lnTo>
                  <a:lnTo>
                    <a:pt x="290" y="628"/>
                  </a:lnTo>
                  <a:lnTo>
                    <a:pt x="258" y="630"/>
                  </a:lnTo>
                  <a:lnTo>
                    <a:pt x="227" y="631"/>
                  </a:lnTo>
                  <a:lnTo>
                    <a:pt x="195" y="634"/>
                  </a:lnTo>
                  <a:lnTo>
                    <a:pt x="181" y="636"/>
                  </a:lnTo>
                  <a:lnTo>
                    <a:pt x="158" y="639"/>
                  </a:lnTo>
                  <a:lnTo>
                    <a:pt x="130" y="644"/>
                  </a:lnTo>
                  <a:lnTo>
                    <a:pt x="100" y="647"/>
                  </a:lnTo>
                  <a:lnTo>
                    <a:pt x="72" y="648"/>
                  </a:lnTo>
                  <a:lnTo>
                    <a:pt x="51" y="645"/>
                  </a:lnTo>
                  <a:lnTo>
                    <a:pt x="39" y="636"/>
                  </a:lnTo>
                  <a:lnTo>
                    <a:pt x="43" y="619"/>
                  </a:lnTo>
                  <a:lnTo>
                    <a:pt x="46" y="613"/>
                  </a:lnTo>
                  <a:lnTo>
                    <a:pt x="51" y="601"/>
                  </a:lnTo>
                  <a:lnTo>
                    <a:pt x="54" y="591"/>
                  </a:lnTo>
                  <a:lnTo>
                    <a:pt x="55" y="585"/>
                  </a:lnTo>
                  <a:lnTo>
                    <a:pt x="48" y="504"/>
                  </a:lnTo>
                  <a:lnTo>
                    <a:pt x="38" y="420"/>
                  </a:lnTo>
                  <a:lnTo>
                    <a:pt x="29" y="336"/>
                  </a:lnTo>
                  <a:lnTo>
                    <a:pt x="28" y="258"/>
                  </a:lnTo>
                  <a:lnTo>
                    <a:pt x="29" y="245"/>
                  </a:lnTo>
                  <a:lnTo>
                    <a:pt x="29" y="235"/>
                  </a:lnTo>
                  <a:lnTo>
                    <a:pt x="25" y="233"/>
                  </a:lnTo>
                  <a:lnTo>
                    <a:pt x="15" y="240"/>
                  </a:lnTo>
                  <a:lnTo>
                    <a:pt x="12" y="242"/>
                  </a:lnTo>
                  <a:lnTo>
                    <a:pt x="8" y="244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0" y="475"/>
                  </a:lnTo>
                  <a:lnTo>
                    <a:pt x="1" y="477"/>
                  </a:lnTo>
                  <a:lnTo>
                    <a:pt x="2" y="478"/>
                  </a:lnTo>
                  <a:lnTo>
                    <a:pt x="1" y="478"/>
                  </a:lnTo>
                  <a:lnTo>
                    <a:pt x="0" y="475"/>
                  </a:lnTo>
                  <a:lnTo>
                    <a:pt x="0" y="796"/>
                  </a:lnTo>
                  <a:lnTo>
                    <a:pt x="12" y="798"/>
                  </a:lnTo>
                  <a:lnTo>
                    <a:pt x="27" y="802"/>
                  </a:lnTo>
                  <a:lnTo>
                    <a:pt x="42" y="805"/>
                  </a:lnTo>
                  <a:lnTo>
                    <a:pt x="57" y="809"/>
                  </a:lnTo>
                  <a:lnTo>
                    <a:pt x="72" y="814"/>
                  </a:lnTo>
                  <a:lnTo>
                    <a:pt x="85" y="820"/>
                  </a:lnTo>
                  <a:lnTo>
                    <a:pt x="98" y="826"/>
                  </a:lnTo>
                  <a:lnTo>
                    <a:pt x="107" y="834"/>
                  </a:lnTo>
                  <a:lnTo>
                    <a:pt x="115" y="840"/>
                  </a:lnTo>
                  <a:lnTo>
                    <a:pt x="121" y="842"/>
                  </a:lnTo>
                  <a:lnTo>
                    <a:pt x="126" y="847"/>
                  </a:lnTo>
                  <a:lnTo>
                    <a:pt x="128" y="856"/>
                  </a:lnTo>
                  <a:lnTo>
                    <a:pt x="129" y="871"/>
                  </a:lnTo>
                  <a:lnTo>
                    <a:pt x="124" y="882"/>
                  </a:lnTo>
                  <a:lnTo>
                    <a:pt x="116" y="893"/>
                  </a:lnTo>
                  <a:lnTo>
                    <a:pt x="107" y="902"/>
                  </a:lnTo>
                  <a:lnTo>
                    <a:pt x="96" y="910"/>
                  </a:lnTo>
                  <a:lnTo>
                    <a:pt x="84" y="918"/>
                  </a:lnTo>
                  <a:lnTo>
                    <a:pt x="75" y="926"/>
                  </a:lnTo>
                  <a:lnTo>
                    <a:pt x="68" y="936"/>
                  </a:lnTo>
                  <a:lnTo>
                    <a:pt x="61" y="951"/>
                  </a:lnTo>
                  <a:lnTo>
                    <a:pt x="55" y="968"/>
                  </a:lnTo>
                  <a:lnTo>
                    <a:pt x="52" y="984"/>
                  </a:lnTo>
                  <a:lnTo>
                    <a:pt x="51" y="1001"/>
                  </a:lnTo>
                  <a:lnTo>
                    <a:pt x="50" y="1008"/>
                  </a:lnTo>
                  <a:lnTo>
                    <a:pt x="48" y="1012"/>
                  </a:lnTo>
                  <a:lnTo>
                    <a:pt x="46" y="1018"/>
                  </a:lnTo>
                  <a:lnTo>
                    <a:pt x="46" y="1025"/>
                  </a:lnTo>
                  <a:lnTo>
                    <a:pt x="51" y="1033"/>
                  </a:lnTo>
                  <a:lnTo>
                    <a:pt x="57" y="1025"/>
                  </a:lnTo>
                  <a:lnTo>
                    <a:pt x="62" y="1018"/>
                  </a:lnTo>
                  <a:lnTo>
                    <a:pt x="72" y="1024"/>
                  </a:lnTo>
                  <a:lnTo>
                    <a:pt x="77" y="1025"/>
                  </a:lnTo>
                  <a:lnTo>
                    <a:pt x="90" y="1025"/>
                  </a:lnTo>
                  <a:lnTo>
                    <a:pt x="110" y="1024"/>
                  </a:lnTo>
                  <a:lnTo>
                    <a:pt x="134" y="1023"/>
                  </a:lnTo>
                  <a:lnTo>
                    <a:pt x="164" y="1021"/>
                  </a:lnTo>
                  <a:lnTo>
                    <a:pt x="196" y="1017"/>
                  </a:lnTo>
                  <a:lnTo>
                    <a:pt x="230" y="1014"/>
                  </a:lnTo>
                  <a:lnTo>
                    <a:pt x="266" y="1009"/>
                  </a:lnTo>
                  <a:lnTo>
                    <a:pt x="303" y="1006"/>
                  </a:lnTo>
                  <a:lnTo>
                    <a:pt x="339" y="1001"/>
                  </a:lnTo>
                  <a:lnTo>
                    <a:pt x="372" y="998"/>
                  </a:lnTo>
                  <a:lnTo>
                    <a:pt x="402" y="994"/>
                  </a:lnTo>
                  <a:lnTo>
                    <a:pt x="429" y="991"/>
                  </a:lnTo>
                  <a:lnTo>
                    <a:pt x="450" y="988"/>
                  </a:lnTo>
                  <a:lnTo>
                    <a:pt x="467" y="986"/>
                  </a:lnTo>
                  <a:lnTo>
                    <a:pt x="475" y="985"/>
                  </a:lnTo>
                  <a:lnTo>
                    <a:pt x="501" y="981"/>
                  </a:lnTo>
                  <a:lnTo>
                    <a:pt x="526" y="977"/>
                  </a:lnTo>
                  <a:lnTo>
                    <a:pt x="553" y="973"/>
                  </a:lnTo>
                  <a:lnTo>
                    <a:pt x="579" y="970"/>
                  </a:lnTo>
                  <a:lnTo>
                    <a:pt x="605" y="965"/>
                  </a:lnTo>
                  <a:lnTo>
                    <a:pt x="631" y="962"/>
                  </a:lnTo>
                  <a:lnTo>
                    <a:pt x="658" y="957"/>
                  </a:lnTo>
                  <a:lnTo>
                    <a:pt x="683" y="954"/>
                  </a:lnTo>
                  <a:lnTo>
                    <a:pt x="708" y="949"/>
                  </a:lnTo>
                  <a:lnTo>
                    <a:pt x="735" y="945"/>
                  </a:lnTo>
                  <a:lnTo>
                    <a:pt x="760" y="940"/>
                  </a:lnTo>
                  <a:lnTo>
                    <a:pt x="787" y="935"/>
                  </a:lnTo>
                  <a:lnTo>
                    <a:pt x="812" y="931"/>
                  </a:lnTo>
                  <a:lnTo>
                    <a:pt x="837" y="926"/>
                  </a:lnTo>
                  <a:lnTo>
                    <a:pt x="864" y="920"/>
                  </a:lnTo>
                  <a:lnTo>
                    <a:pt x="889" y="916"/>
                  </a:lnTo>
                  <a:lnTo>
                    <a:pt x="915" y="910"/>
                  </a:lnTo>
                  <a:lnTo>
                    <a:pt x="940" y="905"/>
                  </a:lnTo>
                  <a:lnTo>
                    <a:pt x="965" y="900"/>
                  </a:lnTo>
                  <a:lnTo>
                    <a:pt x="991" y="894"/>
                  </a:lnTo>
                  <a:lnTo>
                    <a:pt x="1016" y="887"/>
                  </a:lnTo>
                  <a:lnTo>
                    <a:pt x="1043" y="881"/>
                  </a:lnTo>
                  <a:lnTo>
                    <a:pt x="1068" y="874"/>
                  </a:lnTo>
                  <a:lnTo>
                    <a:pt x="1093" y="867"/>
                  </a:lnTo>
                  <a:lnTo>
                    <a:pt x="1119" y="860"/>
                  </a:lnTo>
                  <a:lnTo>
                    <a:pt x="1144" y="854"/>
                  </a:lnTo>
                  <a:lnTo>
                    <a:pt x="1169" y="847"/>
                  </a:lnTo>
                  <a:lnTo>
                    <a:pt x="1193" y="839"/>
                  </a:lnTo>
                  <a:lnTo>
                    <a:pt x="1219" y="830"/>
                  </a:lnTo>
                  <a:lnTo>
                    <a:pt x="1244" y="822"/>
                  </a:lnTo>
                  <a:lnTo>
                    <a:pt x="1269" y="814"/>
                  </a:lnTo>
                  <a:lnTo>
                    <a:pt x="1295" y="805"/>
                  </a:lnTo>
                  <a:lnTo>
                    <a:pt x="1301" y="803"/>
                  </a:lnTo>
                  <a:lnTo>
                    <a:pt x="1309" y="799"/>
                  </a:lnTo>
                  <a:lnTo>
                    <a:pt x="1319" y="794"/>
                  </a:lnTo>
                  <a:lnTo>
                    <a:pt x="1329" y="789"/>
                  </a:lnTo>
                  <a:lnTo>
                    <a:pt x="1340" y="783"/>
                  </a:lnTo>
                  <a:lnTo>
                    <a:pt x="1349" y="780"/>
                  </a:lnTo>
                  <a:lnTo>
                    <a:pt x="1356" y="776"/>
                  </a:lnTo>
                  <a:lnTo>
                    <a:pt x="1359" y="776"/>
                  </a:lnTo>
                  <a:lnTo>
                    <a:pt x="1359" y="776"/>
                  </a:lnTo>
                  <a:lnTo>
                    <a:pt x="1359" y="776"/>
                  </a:lnTo>
                  <a:lnTo>
                    <a:pt x="1359" y="776"/>
                  </a:lnTo>
                  <a:lnTo>
                    <a:pt x="1360" y="776"/>
                  </a:lnTo>
                  <a:lnTo>
                    <a:pt x="1360" y="51"/>
                  </a:lnTo>
                  <a:lnTo>
                    <a:pt x="1351" y="52"/>
                  </a:lnTo>
                  <a:lnTo>
                    <a:pt x="1343" y="48"/>
                  </a:lnTo>
                  <a:lnTo>
                    <a:pt x="1337" y="41"/>
                  </a:lnTo>
                  <a:lnTo>
                    <a:pt x="1335" y="26"/>
                  </a:lnTo>
                  <a:lnTo>
                    <a:pt x="1337" y="21"/>
                  </a:lnTo>
                  <a:lnTo>
                    <a:pt x="1343" y="18"/>
                  </a:lnTo>
                  <a:lnTo>
                    <a:pt x="1351" y="17"/>
                  </a:lnTo>
                  <a:lnTo>
                    <a:pt x="1360" y="1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9" name="Freeform 53"/>
            <p:cNvSpPr>
              <a:spLocks/>
            </p:cNvSpPr>
            <p:nvPr/>
          </p:nvSpPr>
          <p:spPr bwMode="auto">
            <a:xfrm>
              <a:off x="599" y="3188"/>
              <a:ext cx="30" cy="304"/>
            </a:xfrm>
            <a:custGeom>
              <a:avLst/>
              <a:gdLst>
                <a:gd name="T0" fmla="*/ 60 w 60"/>
                <a:gd name="T1" fmla="*/ 287 h 608"/>
                <a:gd name="T2" fmla="*/ 60 w 60"/>
                <a:gd name="T3" fmla="*/ 57 h 608"/>
                <a:gd name="T4" fmla="*/ 52 w 60"/>
                <a:gd name="T5" fmla="*/ 56 h 608"/>
                <a:gd name="T6" fmla="*/ 44 w 60"/>
                <a:gd name="T7" fmla="*/ 55 h 608"/>
                <a:gd name="T8" fmla="*/ 36 w 60"/>
                <a:gd name="T9" fmla="*/ 52 h 608"/>
                <a:gd name="T10" fmla="*/ 28 w 60"/>
                <a:gd name="T11" fmla="*/ 48 h 608"/>
                <a:gd name="T12" fmla="*/ 22 w 60"/>
                <a:gd name="T13" fmla="*/ 45 h 608"/>
                <a:gd name="T14" fmla="*/ 16 w 60"/>
                <a:gd name="T15" fmla="*/ 41 h 608"/>
                <a:gd name="T16" fmla="*/ 13 w 60"/>
                <a:gd name="T17" fmla="*/ 38 h 608"/>
                <a:gd name="T18" fmla="*/ 12 w 60"/>
                <a:gd name="T19" fmla="*/ 34 h 608"/>
                <a:gd name="T20" fmla="*/ 14 w 60"/>
                <a:gd name="T21" fmla="*/ 25 h 608"/>
                <a:gd name="T22" fmla="*/ 19 w 60"/>
                <a:gd name="T23" fmla="*/ 20 h 608"/>
                <a:gd name="T24" fmla="*/ 26 w 60"/>
                <a:gd name="T25" fmla="*/ 17 h 608"/>
                <a:gd name="T26" fmla="*/ 32 w 60"/>
                <a:gd name="T27" fmla="*/ 11 h 608"/>
                <a:gd name="T28" fmla="*/ 36 w 60"/>
                <a:gd name="T29" fmla="*/ 7 h 608"/>
                <a:gd name="T30" fmla="*/ 31 w 60"/>
                <a:gd name="T31" fmla="*/ 9 h 608"/>
                <a:gd name="T32" fmla="*/ 26 w 60"/>
                <a:gd name="T33" fmla="*/ 12 h 608"/>
                <a:gd name="T34" fmla="*/ 22 w 60"/>
                <a:gd name="T35" fmla="*/ 14 h 608"/>
                <a:gd name="T36" fmla="*/ 19 w 60"/>
                <a:gd name="T37" fmla="*/ 10 h 608"/>
                <a:gd name="T38" fmla="*/ 12 w 60"/>
                <a:gd name="T39" fmla="*/ 3 h 608"/>
                <a:gd name="T40" fmla="*/ 4 w 60"/>
                <a:gd name="T41" fmla="*/ 0 h 608"/>
                <a:gd name="T42" fmla="*/ 0 w 60"/>
                <a:gd name="T43" fmla="*/ 5 h 608"/>
                <a:gd name="T44" fmla="*/ 0 w 60"/>
                <a:gd name="T45" fmla="*/ 7 h 608"/>
                <a:gd name="T46" fmla="*/ 0 w 60"/>
                <a:gd name="T47" fmla="*/ 8 h 608"/>
                <a:gd name="T48" fmla="*/ 0 w 60"/>
                <a:gd name="T49" fmla="*/ 9 h 608"/>
                <a:gd name="T50" fmla="*/ 0 w 60"/>
                <a:gd name="T51" fmla="*/ 10 h 608"/>
                <a:gd name="T52" fmla="*/ 0 w 60"/>
                <a:gd name="T53" fmla="*/ 11 h 608"/>
                <a:gd name="T54" fmla="*/ 11 w 60"/>
                <a:gd name="T55" fmla="*/ 78 h 608"/>
                <a:gd name="T56" fmla="*/ 20 w 60"/>
                <a:gd name="T57" fmla="*/ 144 h 608"/>
                <a:gd name="T58" fmla="*/ 27 w 60"/>
                <a:gd name="T59" fmla="*/ 211 h 608"/>
                <a:gd name="T60" fmla="*/ 31 w 60"/>
                <a:gd name="T61" fmla="*/ 277 h 608"/>
                <a:gd name="T62" fmla="*/ 34 w 60"/>
                <a:gd name="T63" fmla="*/ 345 h 608"/>
                <a:gd name="T64" fmla="*/ 34 w 60"/>
                <a:gd name="T65" fmla="*/ 412 h 608"/>
                <a:gd name="T66" fmla="*/ 31 w 60"/>
                <a:gd name="T67" fmla="*/ 478 h 608"/>
                <a:gd name="T68" fmla="*/ 26 w 60"/>
                <a:gd name="T69" fmla="*/ 545 h 608"/>
                <a:gd name="T70" fmla="*/ 22 w 60"/>
                <a:gd name="T71" fmla="*/ 561 h 608"/>
                <a:gd name="T72" fmla="*/ 17 w 60"/>
                <a:gd name="T73" fmla="*/ 583 h 608"/>
                <a:gd name="T74" fmla="*/ 19 w 60"/>
                <a:gd name="T75" fmla="*/ 601 h 608"/>
                <a:gd name="T76" fmla="*/ 35 w 60"/>
                <a:gd name="T77" fmla="*/ 608 h 608"/>
                <a:gd name="T78" fmla="*/ 36 w 60"/>
                <a:gd name="T79" fmla="*/ 607 h 608"/>
                <a:gd name="T80" fmla="*/ 38 w 60"/>
                <a:gd name="T81" fmla="*/ 603 h 608"/>
                <a:gd name="T82" fmla="*/ 39 w 60"/>
                <a:gd name="T83" fmla="*/ 602 h 608"/>
                <a:gd name="T84" fmla="*/ 41 w 60"/>
                <a:gd name="T85" fmla="*/ 602 h 608"/>
                <a:gd name="T86" fmla="*/ 43 w 60"/>
                <a:gd name="T87" fmla="*/ 603 h 608"/>
                <a:gd name="T88" fmla="*/ 46 w 60"/>
                <a:gd name="T89" fmla="*/ 604 h 608"/>
                <a:gd name="T90" fmla="*/ 52 w 60"/>
                <a:gd name="T91" fmla="*/ 606 h 608"/>
                <a:gd name="T92" fmla="*/ 60 w 60"/>
                <a:gd name="T93" fmla="*/ 608 h 608"/>
                <a:gd name="T94" fmla="*/ 60 w 60"/>
                <a:gd name="T95" fmla="*/ 287 h 608"/>
                <a:gd name="T96" fmla="*/ 59 w 60"/>
                <a:gd name="T97" fmla="*/ 285 h 608"/>
                <a:gd name="T98" fmla="*/ 59 w 60"/>
                <a:gd name="T99" fmla="*/ 285 h 608"/>
                <a:gd name="T100" fmla="*/ 58 w 60"/>
                <a:gd name="T101" fmla="*/ 284 h 608"/>
                <a:gd name="T102" fmla="*/ 57 w 60"/>
                <a:gd name="T103" fmla="*/ 283 h 608"/>
                <a:gd name="T104" fmla="*/ 57 w 60"/>
                <a:gd name="T105" fmla="*/ 283 h 608"/>
                <a:gd name="T106" fmla="*/ 58 w 60"/>
                <a:gd name="T107" fmla="*/ 284 h 608"/>
                <a:gd name="T108" fmla="*/ 59 w 60"/>
                <a:gd name="T109" fmla="*/ 285 h 608"/>
                <a:gd name="T110" fmla="*/ 60 w 60"/>
                <a:gd name="T111" fmla="*/ 287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" h="608">
                  <a:moveTo>
                    <a:pt x="60" y="287"/>
                  </a:moveTo>
                  <a:lnTo>
                    <a:pt x="60" y="57"/>
                  </a:lnTo>
                  <a:lnTo>
                    <a:pt x="52" y="56"/>
                  </a:lnTo>
                  <a:lnTo>
                    <a:pt x="44" y="55"/>
                  </a:lnTo>
                  <a:lnTo>
                    <a:pt x="36" y="52"/>
                  </a:lnTo>
                  <a:lnTo>
                    <a:pt x="28" y="48"/>
                  </a:lnTo>
                  <a:lnTo>
                    <a:pt x="22" y="45"/>
                  </a:lnTo>
                  <a:lnTo>
                    <a:pt x="16" y="41"/>
                  </a:lnTo>
                  <a:lnTo>
                    <a:pt x="13" y="38"/>
                  </a:lnTo>
                  <a:lnTo>
                    <a:pt x="12" y="34"/>
                  </a:lnTo>
                  <a:lnTo>
                    <a:pt x="14" y="25"/>
                  </a:lnTo>
                  <a:lnTo>
                    <a:pt x="19" y="20"/>
                  </a:lnTo>
                  <a:lnTo>
                    <a:pt x="26" y="17"/>
                  </a:lnTo>
                  <a:lnTo>
                    <a:pt x="32" y="11"/>
                  </a:lnTo>
                  <a:lnTo>
                    <a:pt x="36" y="7"/>
                  </a:lnTo>
                  <a:lnTo>
                    <a:pt x="31" y="9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19" y="10"/>
                  </a:lnTo>
                  <a:lnTo>
                    <a:pt x="12" y="3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1" y="78"/>
                  </a:lnTo>
                  <a:lnTo>
                    <a:pt x="20" y="144"/>
                  </a:lnTo>
                  <a:lnTo>
                    <a:pt x="27" y="211"/>
                  </a:lnTo>
                  <a:lnTo>
                    <a:pt x="31" y="277"/>
                  </a:lnTo>
                  <a:lnTo>
                    <a:pt x="34" y="345"/>
                  </a:lnTo>
                  <a:lnTo>
                    <a:pt x="34" y="412"/>
                  </a:lnTo>
                  <a:lnTo>
                    <a:pt x="31" y="478"/>
                  </a:lnTo>
                  <a:lnTo>
                    <a:pt x="26" y="545"/>
                  </a:lnTo>
                  <a:lnTo>
                    <a:pt x="22" y="561"/>
                  </a:lnTo>
                  <a:lnTo>
                    <a:pt x="17" y="583"/>
                  </a:lnTo>
                  <a:lnTo>
                    <a:pt x="19" y="601"/>
                  </a:lnTo>
                  <a:lnTo>
                    <a:pt x="35" y="608"/>
                  </a:lnTo>
                  <a:lnTo>
                    <a:pt x="36" y="607"/>
                  </a:lnTo>
                  <a:lnTo>
                    <a:pt x="38" y="603"/>
                  </a:lnTo>
                  <a:lnTo>
                    <a:pt x="39" y="602"/>
                  </a:lnTo>
                  <a:lnTo>
                    <a:pt x="41" y="602"/>
                  </a:lnTo>
                  <a:lnTo>
                    <a:pt x="43" y="603"/>
                  </a:lnTo>
                  <a:lnTo>
                    <a:pt x="46" y="604"/>
                  </a:lnTo>
                  <a:lnTo>
                    <a:pt x="52" y="606"/>
                  </a:lnTo>
                  <a:lnTo>
                    <a:pt x="60" y="608"/>
                  </a:lnTo>
                  <a:lnTo>
                    <a:pt x="60" y="287"/>
                  </a:lnTo>
                  <a:lnTo>
                    <a:pt x="59" y="285"/>
                  </a:lnTo>
                  <a:lnTo>
                    <a:pt x="59" y="285"/>
                  </a:lnTo>
                  <a:lnTo>
                    <a:pt x="58" y="284"/>
                  </a:lnTo>
                  <a:lnTo>
                    <a:pt x="57" y="283"/>
                  </a:lnTo>
                  <a:lnTo>
                    <a:pt x="57" y="283"/>
                  </a:lnTo>
                  <a:lnTo>
                    <a:pt x="58" y="284"/>
                  </a:lnTo>
                  <a:lnTo>
                    <a:pt x="59" y="285"/>
                  </a:lnTo>
                  <a:lnTo>
                    <a:pt x="60" y="28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0" name="Freeform 54"/>
            <p:cNvSpPr>
              <a:spLocks/>
            </p:cNvSpPr>
            <p:nvPr/>
          </p:nvSpPr>
          <p:spPr bwMode="auto">
            <a:xfrm>
              <a:off x="1298" y="3099"/>
              <a:ext cx="27" cy="23"/>
            </a:xfrm>
            <a:custGeom>
              <a:avLst/>
              <a:gdLst>
                <a:gd name="T0" fmla="*/ 50 w 55"/>
                <a:gd name="T1" fmla="*/ 8 h 45"/>
                <a:gd name="T2" fmla="*/ 48 w 55"/>
                <a:gd name="T3" fmla="*/ 10 h 45"/>
                <a:gd name="T4" fmla="*/ 42 w 55"/>
                <a:gd name="T5" fmla="*/ 10 h 45"/>
                <a:gd name="T6" fmla="*/ 34 w 55"/>
                <a:gd name="T7" fmla="*/ 8 h 45"/>
                <a:gd name="T8" fmla="*/ 25 w 55"/>
                <a:gd name="T9" fmla="*/ 7 h 45"/>
                <a:gd name="T10" fmla="*/ 16 w 55"/>
                <a:gd name="T11" fmla="*/ 6 h 45"/>
                <a:gd name="T12" fmla="*/ 8 w 55"/>
                <a:gd name="T13" fmla="*/ 6 h 45"/>
                <a:gd name="T14" fmla="*/ 2 w 55"/>
                <a:gd name="T15" fmla="*/ 7 h 45"/>
                <a:gd name="T16" fmla="*/ 0 w 55"/>
                <a:gd name="T17" fmla="*/ 10 h 45"/>
                <a:gd name="T18" fmla="*/ 0 w 55"/>
                <a:gd name="T19" fmla="*/ 23 h 45"/>
                <a:gd name="T20" fmla="*/ 4 w 55"/>
                <a:gd name="T21" fmla="*/ 33 h 45"/>
                <a:gd name="T22" fmla="*/ 12 w 55"/>
                <a:gd name="T23" fmla="*/ 41 h 45"/>
                <a:gd name="T24" fmla="*/ 21 w 55"/>
                <a:gd name="T25" fmla="*/ 44 h 45"/>
                <a:gd name="T26" fmla="*/ 32 w 55"/>
                <a:gd name="T27" fmla="*/ 45 h 45"/>
                <a:gd name="T28" fmla="*/ 40 w 55"/>
                <a:gd name="T29" fmla="*/ 42 h 45"/>
                <a:gd name="T30" fmla="*/ 47 w 55"/>
                <a:gd name="T31" fmla="*/ 36 h 45"/>
                <a:gd name="T32" fmla="*/ 49 w 55"/>
                <a:gd name="T33" fmla="*/ 26 h 45"/>
                <a:gd name="T34" fmla="*/ 51 w 55"/>
                <a:gd name="T35" fmla="*/ 13 h 45"/>
                <a:gd name="T36" fmla="*/ 54 w 55"/>
                <a:gd name="T37" fmla="*/ 3 h 45"/>
                <a:gd name="T38" fmla="*/ 55 w 55"/>
                <a:gd name="T39" fmla="*/ 0 h 45"/>
                <a:gd name="T40" fmla="*/ 50 w 55"/>
                <a:gd name="T41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45">
                  <a:moveTo>
                    <a:pt x="50" y="8"/>
                  </a:moveTo>
                  <a:lnTo>
                    <a:pt x="48" y="10"/>
                  </a:lnTo>
                  <a:lnTo>
                    <a:pt x="42" y="10"/>
                  </a:lnTo>
                  <a:lnTo>
                    <a:pt x="34" y="8"/>
                  </a:lnTo>
                  <a:lnTo>
                    <a:pt x="25" y="7"/>
                  </a:lnTo>
                  <a:lnTo>
                    <a:pt x="16" y="6"/>
                  </a:lnTo>
                  <a:lnTo>
                    <a:pt x="8" y="6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4" y="33"/>
                  </a:lnTo>
                  <a:lnTo>
                    <a:pt x="12" y="41"/>
                  </a:lnTo>
                  <a:lnTo>
                    <a:pt x="21" y="44"/>
                  </a:lnTo>
                  <a:lnTo>
                    <a:pt x="32" y="45"/>
                  </a:lnTo>
                  <a:lnTo>
                    <a:pt x="40" y="42"/>
                  </a:lnTo>
                  <a:lnTo>
                    <a:pt x="47" y="36"/>
                  </a:lnTo>
                  <a:lnTo>
                    <a:pt x="49" y="26"/>
                  </a:lnTo>
                  <a:lnTo>
                    <a:pt x="51" y="13"/>
                  </a:lnTo>
                  <a:lnTo>
                    <a:pt x="54" y="3"/>
                  </a:lnTo>
                  <a:lnTo>
                    <a:pt x="55" y="0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3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1" name="Freeform 55"/>
            <p:cNvSpPr>
              <a:spLocks/>
            </p:cNvSpPr>
            <p:nvPr/>
          </p:nvSpPr>
          <p:spPr bwMode="auto">
            <a:xfrm>
              <a:off x="1225" y="3012"/>
              <a:ext cx="69" cy="106"/>
            </a:xfrm>
            <a:custGeom>
              <a:avLst/>
              <a:gdLst>
                <a:gd name="T0" fmla="*/ 140 w 140"/>
                <a:gd name="T1" fmla="*/ 195 h 212"/>
                <a:gd name="T2" fmla="*/ 134 w 140"/>
                <a:gd name="T3" fmla="*/ 186 h 212"/>
                <a:gd name="T4" fmla="*/ 125 w 140"/>
                <a:gd name="T5" fmla="*/ 178 h 212"/>
                <a:gd name="T6" fmla="*/ 114 w 140"/>
                <a:gd name="T7" fmla="*/ 172 h 212"/>
                <a:gd name="T8" fmla="*/ 104 w 140"/>
                <a:gd name="T9" fmla="*/ 166 h 212"/>
                <a:gd name="T10" fmla="*/ 94 w 140"/>
                <a:gd name="T11" fmla="*/ 159 h 212"/>
                <a:gd name="T12" fmla="*/ 83 w 140"/>
                <a:gd name="T13" fmla="*/ 152 h 212"/>
                <a:gd name="T14" fmla="*/ 74 w 140"/>
                <a:gd name="T15" fmla="*/ 142 h 212"/>
                <a:gd name="T16" fmla="*/ 68 w 140"/>
                <a:gd name="T17" fmla="*/ 129 h 212"/>
                <a:gd name="T18" fmla="*/ 65 w 140"/>
                <a:gd name="T19" fmla="*/ 124 h 212"/>
                <a:gd name="T20" fmla="*/ 60 w 140"/>
                <a:gd name="T21" fmla="*/ 117 h 212"/>
                <a:gd name="T22" fmla="*/ 56 w 140"/>
                <a:gd name="T23" fmla="*/ 111 h 212"/>
                <a:gd name="T24" fmla="*/ 51 w 140"/>
                <a:gd name="T25" fmla="*/ 108 h 212"/>
                <a:gd name="T26" fmla="*/ 43 w 140"/>
                <a:gd name="T27" fmla="*/ 102 h 212"/>
                <a:gd name="T28" fmla="*/ 39 w 140"/>
                <a:gd name="T29" fmla="*/ 93 h 212"/>
                <a:gd name="T30" fmla="*/ 38 w 140"/>
                <a:gd name="T31" fmla="*/ 81 h 212"/>
                <a:gd name="T32" fmla="*/ 41 w 140"/>
                <a:gd name="T33" fmla="*/ 71 h 212"/>
                <a:gd name="T34" fmla="*/ 39 w 140"/>
                <a:gd name="T35" fmla="*/ 59 h 212"/>
                <a:gd name="T36" fmla="*/ 33 w 140"/>
                <a:gd name="T37" fmla="*/ 56 h 212"/>
                <a:gd name="T38" fmla="*/ 26 w 140"/>
                <a:gd name="T39" fmla="*/ 52 h 212"/>
                <a:gd name="T40" fmla="*/ 26 w 140"/>
                <a:gd name="T41" fmla="*/ 44 h 212"/>
                <a:gd name="T42" fmla="*/ 27 w 140"/>
                <a:gd name="T43" fmla="*/ 30 h 212"/>
                <a:gd name="T44" fmla="*/ 27 w 140"/>
                <a:gd name="T45" fmla="*/ 13 h 212"/>
                <a:gd name="T46" fmla="*/ 22 w 140"/>
                <a:gd name="T47" fmla="*/ 0 h 212"/>
                <a:gd name="T48" fmla="*/ 11 w 140"/>
                <a:gd name="T49" fmla="*/ 2 h 212"/>
                <a:gd name="T50" fmla="*/ 1 w 140"/>
                <a:gd name="T51" fmla="*/ 22 h 212"/>
                <a:gd name="T52" fmla="*/ 0 w 140"/>
                <a:gd name="T53" fmla="*/ 59 h 212"/>
                <a:gd name="T54" fmla="*/ 1 w 140"/>
                <a:gd name="T55" fmla="*/ 98 h 212"/>
                <a:gd name="T56" fmla="*/ 5 w 140"/>
                <a:gd name="T57" fmla="*/ 124 h 212"/>
                <a:gd name="T58" fmla="*/ 7 w 140"/>
                <a:gd name="T59" fmla="*/ 131 h 212"/>
                <a:gd name="T60" fmla="*/ 12 w 140"/>
                <a:gd name="T61" fmla="*/ 140 h 212"/>
                <a:gd name="T62" fmla="*/ 16 w 140"/>
                <a:gd name="T63" fmla="*/ 150 h 212"/>
                <a:gd name="T64" fmla="*/ 23 w 140"/>
                <a:gd name="T65" fmla="*/ 159 h 212"/>
                <a:gd name="T66" fmla="*/ 30 w 140"/>
                <a:gd name="T67" fmla="*/ 170 h 212"/>
                <a:gd name="T68" fmla="*/ 37 w 140"/>
                <a:gd name="T69" fmla="*/ 178 h 212"/>
                <a:gd name="T70" fmla="*/ 44 w 140"/>
                <a:gd name="T71" fmla="*/ 186 h 212"/>
                <a:gd name="T72" fmla="*/ 50 w 140"/>
                <a:gd name="T73" fmla="*/ 190 h 212"/>
                <a:gd name="T74" fmla="*/ 73 w 140"/>
                <a:gd name="T75" fmla="*/ 205 h 212"/>
                <a:gd name="T76" fmla="*/ 91 w 140"/>
                <a:gd name="T77" fmla="*/ 212 h 212"/>
                <a:gd name="T78" fmla="*/ 107 w 140"/>
                <a:gd name="T79" fmla="*/ 212 h 212"/>
                <a:gd name="T80" fmla="*/ 120 w 140"/>
                <a:gd name="T81" fmla="*/ 209 h 212"/>
                <a:gd name="T82" fmla="*/ 129 w 140"/>
                <a:gd name="T83" fmla="*/ 203 h 212"/>
                <a:gd name="T84" fmla="*/ 135 w 140"/>
                <a:gd name="T85" fmla="*/ 197 h 212"/>
                <a:gd name="T86" fmla="*/ 138 w 140"/>
                <a:gd name="T87" fmla="*/ 194 h 212"/>
                <a:gd name="T88" fmla="*/ 140 w 140"/>
                <a:gd name="T89" fmla="*/ 19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212">
                  <a:moveTo>
                    <a:pt x="140" y="195"/>
                  </a:moveTo>
                  <a:lnTo>
                    <a:pt x="134" y="186"/>
                  </a:lnTo>
                  <a:lnTo>
                    <a:pt x="125" y="178"/>
                  </a:lnTo>
                  <a:lnTo>
                    <a:pt x="114" y="172"/>
                  </a:lnTo>
                  <a:lnTo>
                    <a:pt x="104" y="166"/>
                  </a:lnTo>
                  <a:lnTo>
                    <a:pt x="94" y="159"/>
                  </a:lnTo>
                  <a:lnTo>
                    <a:pt x="83" y="152"/>
                  </a:lnTo>
                  <a:lnTo>
                    <a:pt x="74" y="142"/>
                  </a:lnTo>
                  <a:lnTo>
                    <a:pt x="68" y="129"/>
                  </a:lnTo>
                  <a:lnTo>
                    <a:pt x="65" y="124"/>
                  </a:lnTo>
                  <a:lnTo>
                    <a:pt x="60" y="117"/>
                  </a:lnTo>
                  <a:lnTo>
                    <a:pt x="56" y="111"/>
                  </a:lnTo>
                  <a:lnTo>
                    <a:pt x="51" y="108"/>
                  </a:lnTo>
                  <a:lnTo>
                    <a:pt x="43" y="102"/>
                  </a:lnTo>
                  <a:lnTo>
                    <a:pt x="39" y="93"/>
                  </a:lnTo>
                  <a:lnTo>
                    <a:pt x="38" y="81"/>
                  </a:lnTo>
                  <a:lnTo>
                    <a:pt x="41" y="71"/>
                  </a:lnTo>
                  <a:lnTo>
                    <a:pt x="39" y="59"/>
                  </a:lnTo>
                  <a:lnTo>
                    <a:pt x="33" y="56"/>
                  </a:lnTo>
                  <a:lnTo>
                    <a:pt x="26" y="52"/>
                  </a:lnTo>
                  <a:lnTo>
                    <a:pt x="26" y="44"/>
                  </a:lnTo>
                  <a:lnTo>
                    <a:pt x="27" y="30"/>
                  </a:lnTo>
                  <a:lnTo>
                    <a:pt x="27" y="13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1" y="22"/>
                  </a:lnTo>
                  <a:lnTo>
                    <a:pt x="0" y="59"/>
                  </a:lnTo>
                  <a:lnTo>
                    <a:pt x="1" y="98"/>
                  </a:lnTo>
                  <a:lnTo>
                    <a:pt x="5" y="124"/>
                  </a:lnTo>
                  <a:lnTo>
                    <a:pt x="7" y="131"/>
                  </a:lnTo>
                  <a:lnTo>
                    <a:pt x="12" y="140"/>
                  </a:lnTo>
                  <a:lnTo>
                    <a:pt x="16" y="150"/>
                  </a:lnTo>
                  <a:lnTo>
                    <a:pt x="23" y="159"/>
                  </a:lnTo>
                  <a:lnTo>
                    <a:pt x="30" y="170"/>
                  </a:lnTo>
                  <a:lnTo>
                    <a:pt x="37" y="178"/>
                  </a:lnTo>
                  <a:lnTo>
                    <a:pt x="44" y="186"/>
                  </a:lnTo>
                  <a:lnTo>
                    <a:pt x="50" y="190"/>
                  </a:lnTo>
                  <a:lnTo>
                    <a:pt x="73" y="205"/>
                  </a:lnTo>
                  <a:lnTo>
                    <a:pt x="91" y="212"/>
                  </a:lnTo>
                  <a:lnTo>
                    <a:pt x="107" y="212"/>
                  </a:lnTo>
                  <a:lnTo>
                    <a:pt x="120" y="209"/>
                  </a:lnTo>
                  <a:lnTo>
                    <a:pt x="129" y="203"/>
                  </a:lnTo>
                  <a:lnTo>
                    <a:pt x="135" y="197"/>
                  </a:lnTo>
                  <a:lnTo>
                    <a:pt x="138" y="194"/>
                  </a:lnTo>
                  <a:lnTo>
                    <a:pt x="140" y="195"/>
                  </a:lnTo>
                  <a:close/>
                </a:path>
              </a:pathLst>
            </a:custGeom>
            <a:solidFill>
              <a:srgbClr val="1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2" name="Freeform 56"/>
            <p:cNvSpPr>
              <a:spLocks/>
            </p:cNvSpPr>
            <p:nvPr/>
          </p:nvSpPr>
          <p:spPr bwMode="auto">
            <a:xfrm>
              <a:off x="638" y="3005"/>
              <a:ext cx="658" cy="425"/>
            </a:xfrm>
            <a:custGeom>
              <a:avLst/>
              <a:gdLst>
                <a:gd name="T0" fmla="*/ 1302 w 1315"/>
                <a:gd name="T1" fmla="*/ 191 h 850"/>
                <a:gd name="T2" fmla="*/ 1246 w 1315"/>
                <a:gd name="T3" fmla="*/ 188 h 850"/>
                <a:gd name="T4" fmla="*/ 1190 w 1315"/>
                <a:gd name="T5" fmla="*/ 163 h 850"/>
                <a:gd name="T6" fmla="*/ 1172 w 1315"/>
                <a:gd name="T7" fmla="*/ 40 h 850"/>
                <a:gd name="T8" fmla="*/ 1178 w 1315"/>
                <a:gd name="T9" fmla="*/ 8 h 850"/>
                <a:gd name="T10" fmla="*/ 1133 w 1315"/>
                <a:gd name="T11" fmla="*/ 2 h 850"/>
                <a:gd name="T12" fmla="*/ 1094 w 1315"/>
                <a:gd name="T13" fmla="*/ 0 h 850"/>
                <a:gd name="T14" fmla="*/ 1062 w 1315"/>
                <a:gd name="T15" fmla="*/ 1 h 850"/>
                <a:gd name="T16" fmla="*/ 1014 w 1315"/>
                <a:gd name="T17" fmla="*/ 1 h 850"/>
                <a:gd name="T18" fmla="*/ 965 w 1315"/>
                <a:gd name="T19" fmla="*/ 2 h 850"/>
                <a:gd name="T20" fmla="*/ 922 w 1315"/>
                <a:gd name="T21" fmla="*/ 2 h 850"/>
                <a:gd name="T22" fmla="*/ 899 w 1315"/>
                <a:gd name="T23" fmla="*/ 4 h 850"/>
                <a:gd name="T24" fmla="*/ 888 w 1315"/>
                <a:gd name="T25" fmla="*/ 12 h 850"/>
                <a:gd name="T26" fmla="*/ 856 w 1315"/>
                <a:gd name="T27" fmla="*/ 16 h 850"/>
                <a:gd name="T28" fmla="*/ 829 w 1315"/>
                <a:gd name="T29" fmla="*/ 15 h 850"/>
                <a:gd name="T30" fmla="*/ 736 w 1315"/>
                <a:gd name="T31" fmla="*/ 21 h 850"/>
                <a:gd name="T32" fmla="*/ 644 w 1315"/>
                <a:gd name="T33" fmla="*/ 32 h 850"/>
                <a:gd name="T34" fmla="*/ 550 w 1315"/>
                <a:gd name="T35" fmla="*/ 46 h 850"/>
                <a:gd name="T36" fmla="*/ 457 w 1315"/>
                <a:gd name="T37" fmla="*/ 59 h 850"/>
                <a:gd name="T38" fmla="*/ 364 w 1315"/>
                <a:gd name="T39" fmla="*/ 74 h 850"/>
                <a:gd name="T40" fmla="*/ 296 w 1315"/>
                <a:gd name="T41" fmla="*/ 85 h 850"/>
                <a:gd name="T42" fmla="*/ 238 w 1315"/>
                <a:gd name="T43" fmla="*/ 94 h 850"/>
                <a:gd name="T44" fmla="*/ 182 w 1315"/>
                <a:gd name="T45" fmla="*/ 102 h 850"/>
                <a:gd name="T46" fmla="*/ 157 w 1315"/>
                <a:gd name="T47" fmla="*/ 104 h 850"/>
                <a:gd name="T48" fmla="*/ 116 w 1315"/>
                <a:gd name="T49" fmla="*/ 108 h 850"/>
                <a:gd name="T50" fmla="*/ 73 w 1315"/>
                <a:gd name="T51" fmla="*/ 114 h 850"/>
                <a:gd name="T52" fmla="*/ 41 w 1315"/>
                <a:gd name="T53" fmla="*/ 123 h 850"/>
                <a:gd name="T54" fmla="*/ 35 w 1315"/>
                <a:gd name="T55" fmla="*/ 136 h 850"/>
                <a:gd name="T56" fmla="*/ 60 w 1315"/>
                <a:gd name="T57" fmla="*/ 214 h 850"/>
                <a:gd name="T58" fmla="*/ 63 w 1315"/>
                <a:gd name="T59" fmla="*/ 343 h 850"/>
                <a:gd name="T60" fmla="*/ 46 w 1315"/>
                <a:gd name="T61" fmla="*/ 385 h 850"/>
                <a:gd name="T62" fmla="*/ 20 w 1315"/>
                <a:gd name="T63" fmla="*/ 341 h 850"/>
                <a:gd name="T64" fmla="*/ 16 w 1315"/>
                <a:gd name="T65" fmla="*/ 294 h 850"/>
                <a:gd name="T66" fmla="*/ 27 w 1315"/>
                <a:gd name="T67" fmla="*/ 243 h 850"/>
                <a:gd name="T68" fmla="*/ 26 w 1315"/>
                <a:gd name="T69" fmla="*/ 205 h 850"/>
                <a:gd name="T70" fmla="*/ 20 w 1315"/>
                <a:gd name="T71" fmla="*/ 235 h 850"/>
                <a:gd name="T72" fmla="*/ 5 w 1315"/>
                <a:gd name="T73" fmla="*/ 290 h 850"/>
                <a:gd name="T74" fmla="*/ 17 w 1315"/>
                <a:gd name="T75" fmla="*/ 358 h 850"/>
                <a:gd name="T76" fmla="*/ 17 w 1315"/>
                <a:gd name="T77" fmla="*/ 597 h 850"/>
                <a:gd name="T78" fmla="*/ 15 w 1315"/>
                <a:gd name="T79" fmla="*/ 829 h 850"/>
                <a:gd name="T80" fmla="*/ 98 w 1315"/>
                <a:gd name="T81" fmla="*/ 840 h 850"/>
                <a:gd name="T82" fmla="*/ 205 w 1315"/>
                <a:gd name="T83" fmla="*/ 829 h 850"/>
                <a:gd name="T84" fmla="*/ 312 w 1315"/>
                <a:gd name="T85" fmla="*/ 816 h 850"/>
                <a:gd name="T86" fmla="*/ 419 w 1315"/>
                <a:gd name="T87" fmla="*/ 805 h 850"/>
                <a:gd name="T88" fmla="*/ 526 w 1315"/>
                <a:gd name="T89" fmla="*/ 793 h 850"/>
                <a:gd name="T90" fmla="*/ 632 w 1315"/>
                <a:gd name="T91" fmla="*/ 783 h 850"/>
                <a:gd name="T92" fmla="*/ 738 w 1315"/>
                <a:gd name="T93" fmla="*/ 771 h 850"/>
                <a:gd name="T94" fmla="*/ 844 w 1315"/>
                <a:gd name="T95" fmla="*/ 760 h 850"/>
                <a:gd name="T96" fmla="*/ 949 w 1315"/>
                <a:gd name="T97" fmla="*/ 748 h 850"/>
                <a:gd name="T98" fmla="*/ 1054 w 1315"/>
                <a:gd name="T99" fmla="*/ 736 h 850"/>
                <a:gd name="T100" fmla="*/ 1158 w 1315"/>
                <a:gd name="T101" fmla="*/ 723 h 850"/>
                <a:gd name="T102" fmla="*/ 1231 w 1315"/>
                <a:gd name="T103" fmla="*/ 713 h 850"/>
                <a:gd name="T104" fmla="*/ 1289 w 1315"/>
                <a:gd name="T105" fmla="*/ 692 h 850"/>
                <a:gd name="T106" fmla="*/ 1310 w 1315"/>
                <a:gd name="T107" fmla="*/ 500 h 850"/>
                <a:gd name="T108" fmla="*/ 1315 w 1315"/>
                <a:gd name="T109" fmla="*/ 217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5" h="850">
                  <a:moveTo>
                    <a:pt x="1315" y="217"/>
                  </a:moveTo>
                  <a:lnTo>
                    <a:pt x="1313" y="200"/>
                  </a:lnTo>
                  <a:lnTo>
                    <a:pt x="1302" y="191"/>
                  </a:lnTo>
                  <a:lnTo>
                    <a:pt x="1287" y="188"/>
                  </a:lnTo>
                  <a:lnTo>
                    <a:pt x="1268" y="188"/>
                  </a:lnTo>
                  <a:lnTo>
                    <a:pt x="1246" y="188"/>
                  </a:lnTo>
                  <a:lnTo>
                    <a:pt x="1224" y="186"/>
                  </a:lnTo>
                  <a:lnTo>
                    <a:pt x="1206" y="178"/>
                  </a:lnTo>
                  <a:lnTo>
                    <a:pt x="1190" y="163"/>
                  </a:lnTo>
                  <a:lnTo>
                    <a:pt x="1178" y="132"/>
                  </a:lnTo>
                  <a:lnTo>
                    <a:pt x="1172" y="85"/>
                  </a:lnTo>
                  <a:lnTo>
                    <a:pt x="1172" y="40"/>
                  </a:lnTo>
                  <a:lnTo>
                    <a:pt x="1183" y="15"/>
                  </a:lnTo>
                  <a:lnTo>
                    <a:pt x="1185" y="11"/>
                  </a:lnTo>
                  <a:lnTo>
                    <a:pt x="1178" y="8"/>
                  </a:lnTo>
                  <a:lnTo>
                    <a:pt x="1167" y="5"/>
                  </a:lnTo>
                  <a:lnTo>
                    <a:pt x="1150" y="3"/>
                  </a:lnTo>
                  <a:lnTo>
                    <a:pt x="1133" y="2"/>
                  </a:lnTo>
                  <a:lnTo>
                    <a:pt x="1117" y="1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085" y="0"/>
                  </a:lnTo>
                  <a:lnTo>
                    <a:pt x="1074" y="1"/>
                  </a:lnTo>
                  <a:lnTo>
                    <a:pt x="1062" y="1"/>
                  </a:lnTo>
                  <a:lnTo>
                    <a:pt x="1047" y="1"/>
                  </a:lnTo>
                  <a:lnTo>
                    <a:pt x="1031" y="1"/>
                  </a:lnTo>
                  <a:lnTo>
                    <a:pt x="1014" y="1"/>
                  </a:lnTo>
                  <a:lnTo>
                    <a:pt x="997" y="1"/>
                  </a:lnTo>
                  <a:lnTo>
                    <a:pt x="981" y="1"/>
                  </a:lnTo>
                  <a:lnTo>
                    <a:pt x="965" y="2"/>
                  </a:lnTo>
                  <a:lnTo>
                    <a:pt x="949" y="2"/>
                  </a:lnTo>
                  <a:lnTo>
                    <a:pt x="935" y="2"/>
                  </a:lnTo>
                  <a:lnTo>
                    <a:pt x="922" y="2"/>
                  </a:lnTo>
                  <a:lnTo>
                    <a:pt x="912" y="3"/>
                  </a:lnTo>
                  <a:lnTo>
                    <a:pt x="904" y="3"/>
                  </a:lnTo>
                  <a:lnTo>
                    <a:pt x="899" y="4"/>
                  </a:lnTo>
                  <a:lnTo>
                    <a:pt x="897" y="5"/>
                  </a:lnTo>
                  <a:lnTo>
                    <a:pt x="894" y="10"/>
                  </a:lnTo>
                  <a:lnTo>
                    <a:pt x="888" y="12"/>
                  </a:lnTo>
                  <a:lnTo>
                    <a:pt x="879" y="15"/>
                  </a:lnTo>
                  <a:lnTo>
                    <a:pt x="867" y="15"/>
                  </a:lnTo>
                  <a:lnTo>
                    <a:pt x="856" y="16"/>
                  </a:lnTo>
                  <a:lnTo>
                    <a:pt x="845" y="15"/>
                  </a:lnTo>
                  <a:lnTo>
                    <a:pt x="836" y="15"/>
                  </a:lnTo>
                  <a:lnTo>
                    <a:pt x="829" y="15"/>
                  </a:lnTo>
                  <a:lnTo>
                    <a:pt x="798" y="17"/>
                  </a:lnTo>
                  <a:lnTo>
                    <a:pt x="767" y="19"/>
                  </a:lnTo>
                  <a:lnTo>
                    <a:pt x="736" y="21"/>
                  </a:lnTo>
                  <a:lnTo>
                    <a:pt x="705" y="25"/>
                  </a:lnTo>
                  <a:lnTo>
                    <a:pt x="674" y="28"/>
                  </a:lnTo>
                  <a:lnTo>
                    <a:pt x="644" y="32"/>
                  </a:lnTo>
                  <a:lnTo>
                    <a:pt x="612" y="36"/>
                  </a:lnTo>
                  <a:lnTo>
                    <a:pt x="581" y="41"/>
                  </a:lnTo>
                  <a:lnTo>
                    <a:pt x="550" y="46"/>
                  </a:lnTo>
                  <a:lnTo>
                    <a:pt x="519" y="50"/>
                  </a:lnTo>
                  <a:lnTo>
                    <a:pt x="488" y="55"/>
                  </a:lnTo>
                  <a:lnTo>
                    <a:pt x="457" y="59"/>
                  </a:lnTo>
                  <a:lnTo>
                    <a:pt x="426" y="64"/>
                  </a:lnTo>
                  <a:lnTo>
                    <a:pt x="395" y="70"/>
                  </a:lnTo>
                  <a:lnTo>
                    <a:pt x="364" y="74"/>
                  </a:lnTo>
                  <a:lnTo>
                    <a:pt x="333" y="79"/>
                  </a:lnTo>
                  <a:lnTo>
                    <a:pt x="314" y="83"/>
                  </a:lnTo>
                  <a:lnTo>
                    <a:pt x="296" y="85"/>
                  </a:lnTo>
                  <a:lnTo>
                    <a:pt x="276" y="88"/>
                  </a:lnTo>
                  <a:lnTo>
                    <a:pt x="258" y="91"/>
                  </a:lnTo>
                  <a:lnTo>
                    <a:pt x="238" y="94"/>
                  </a:lnTo>
                  <a:lnTo>
                    <a:pt x="220" y="96"/>
                  </a:lnTo>
                  <a:lnTo>
                    <a:pt x="200" y="100"/>
                  </a:lnTo>
                  <a:lnTo>
                    <a:pt x="182" y="102"/>
                  </a:lnTo>
                  <a:lnTo>
                    <a:pt x="176" y="103"/>
                  </a:lnTo>
                  <a:lnTo>
                    <a:pt x="168" y="103"/>
                  </a:lnTo>
                  <a:lnTo>
                    <a:pt x="157" y="104"/>
                  </a:lnTo>
                  <a:lnTo>
                    <a:pt x="145" y="106"/>
                  </a:lnTo>
                  <a:lnTo>
                    <a:pt x="131" y="107"/>
                  </a:lnTo>
                  <a:lnTo>
                    <a:pt x="116" y="108"/>
                  </a:lnTo>
                  <a:lnTo>
                    <a:pt x="101" y="109"/>
                  </a:lnTo>
                  <a:lnTo>
                    <a:pt x="87" y="111"/>
                  </a:lnTo>
                  <a:lnTo>
                    <a:pt x="73" y="114"/>
                  </a:lnTo>
                  <a:lnTo>
                    <a:pt x="61" y="116"/>
                  </a:lnTo>
                  <a:lnTo>
                    <a:pt x="49" y="119"/>
                  </a:lnTo>
                  <a:lnTo>
                    <a:pt x="41" y="123"/>
                  </a:lnTo>
                  <a:lnTo>
                    <a:pt x="35" y="126"/>
                  </a:lnTo>
                  <a:lnTo>
                    <a:pt x="34" y="131"/>
                  </a:lnTo>
                  <a:lnTo>
                    <a:pt x="35" y="136"/>
                  </a:lnTo>
                  <a:lnTo>
                    <a:pt x="42" y="141"/>
                  </a:lnTo>
                  <a:lnTo>
                    <a:pt x="53" y="167"/>
                  </a:lnTo>
                  <a:lnTo>
                    <a:pt x="60" y="214"/>
                  </a:lnTo>
                  <a:lnTo>
                    <a:pt x="63" y="260"/>
                  </a:lnTo>
                  <a:lnTo>
                    <a:pt x="64" y="285"/>
                  </a:lnTo>
                  <a:lnTo>
                    <a:pt x="63" y="343"/>
                  </a:lnTo>
                  <a:lnTo>
                    <a:pt x="58" y="375"/>
                  </a:lnTo>
                  <a:lnTo>
                    <a:pt x="53" y="388"/>
                  </a:lnTo>
                  <a:lnTo>
                    <a:pt x="46" y="385"/>
                  </a:lnTo>
                  <a:lnTo>
                    <a:pt x="38" y="373"/>
                  </a:lnTo>
                  <a:lnTo>
                    <a:pt x="28" y="357"/>
                  </a:lnTo>
                  <a:lnTo>
                    <a:pt x="20" y="341"/>
                  </a:lnTo>
                  <a:lnTo>
                    <a:pt x="12" y="330"/>
                  </a:lnTo>
                  <a:lnTo>
                    <a:pt x="11" y="318"/>
                  </a:lnTo>
                  <a:lnTo>
                    <a:pt x="16" y="294"/>
                  </a:lnTo>
                  <a:lnTo>
                    <a:pt x="23" y="270"/>
                  </a:lnTo>
                  <a:lnTo>
                    <a:pt x="26" y="253"/>
                  </a:lnTo>
                  <a:lnTo>
                    <a:pt x="27" y="243"/>
                  </a:lnTo>
                  <a:lnTo>
                    <a:pt x="28" y="227"/>
                  </a:lnTo>
                  <a:lnTo>
                    <a:pt x="27" y="210"/>
                  </a:lnTo>
                  <a:lnTo>
                    <a:pt x="26" y="205"/>
                  </a:lnTo>
                  <a:lnTo>
                    <a:pt x="22" y="212"/>
                  </a:lnTo>
                  <a:lnTo>
                    <a:pt x="19" y="223"/>
                  </a:lnTo>
                  <a:lnTo>
                    <a:pt x="20" y="235"/>
                  </a:lnTo>
                  <a:lnTo>
                    <a:pt x="19" y="245"/>
                  </a:lnTo>
                  <a:lnTo>
                    <a:pt x="13" y="262"/>
                  </a:lnTo>
                  <a:lnTo>
                    <a:pt x="5" y="290"/>
                  </a:lnTo>
                  <a:lnTo>
                    <a:pt x="0" y="318"/>
                  </a:lnTo>
                  <a:lnTo>
                    <a:pt x="4" y="331"/>
                  </a:lnTo>
                  <a:lnTo>
                    <a:pt x="17" y="358"/>
                  </a:lnTo>
                  <a:lnTo>
                    <a:pt x="22" y="419"/>
                  </a:lnTo>
                  <a:lnTo>
                    <a:pt x="20" y="502"/>
                  </a:lnTo>
                  <a:lnTo>
                    <a:pt x="17" y="597"/>
                  </a:lnTo>
                  <a:lnTo>
                    <a:pt x="13" y="691"/>
                  </a:lnTo>
                  <a:lnTo>
                    <a:pt x="11" y="772"/>
                  </a:lnTo>
                  <a:lnTo>
                    <a:pt x="15" y="829"/>
                  </a:lnTo>
                  <a:lnTo>
                    <a:pt x="26" y="850"/>
                  </a:lnTo>
                  <a:lnTo>
                    <a:pt x="62" y="845"/>
                  </a:lnTo>
                  <a:lnTo>
                    <a:pt x="98" y="840"/>
                  </a:lnTo>
                  <a:lnTo>
                    <a:pt x="133" y="837"/>
                  </a:lnTo>
                  <a:lnTo>
                    <a:pt x="169" y="832"/>
                  </a:lnTo>
                  <a:lnTo>
                    <a:pt x="205" y="829"/>
                  </a:lnTo>
                  <a:lnTo>
                    <a:pt x="240" y="824"/>
                  </a:lnTo>
                  <a:lnTo>
                    <a:pt x="276" y="821"/>
                  </a:lnTo>
                  <a:lnTo>
                    <a:pt x="312" y="816"/>
                  </a:lnTo>
                  <a:lnTo>
                    <a:pt x="348" y="813"/>
                  </a:lnTo>
                  <a:lnTo>
                    <a:pt x="383" y="809"/>
                  </a:lnTo>
                  <a:lnTo>
                    <a:pt x="419" y="805"/>
                  </a:lnTo>
                  <a:lnTo>
                    <a:pt x="455" y="801"/>
                  </a:lnTo>
                  <a:lnTo>
                    <a:pt x="490" y="798"/>
                  </a:lnTo>
                  <a:lnTo>
                    <a:pt x="526" y="793"/>
                  </a:lnTo>
                  <a:lnTo>
                    <a:pt x="561" y="790"/>
                  </a:lnTo>
                  <a:lnTo>
                    <a:pt x="596" y="786"/>
                  </a:lnTo>
                  <a:lnTo>
                    <a:pt x="632" y="783"/>
                  </a:lnTo>
                  <a:lnTo>
                    <a:pt x="668" y="779"/>
                  </a:lnTo>
                  <a:lnTo>
                    <a:pt x="702" y="775"/>
                  </a:lnTo>
                  <a:lnTo>
                    <a:pt x="738" y="771"/>
                  </a:lnTo>
                  <a:lnTo>
                    <a:pt x="774" y="768"/>
                  </a:lnTo>
                  <a:lnTo>
                    <a:pt x="808" y="763"/>
                  </a:lnTo>
                  <a:lnTo>
                    <a:pt x="844" y="760"/>
                  </a:lnTo>
                  <a:lnTo>
                    <a:pt x="879" y="756"/>
                  </a:lnTo>
                  <a:lnTo>
                    <a:pt x="914" y="752"/>
                  </a:lnTo>
                  <a:lnTo>
                    <a:pt x="949" y="748"/>
                  </a:lnTo>
                  <a:lnTo>
                    <a:pt x="985" y="744"/>
                  </a:lnTo>
                  <a:lnTo>
                    <a:pt x="1019" y="740"/>
                  </a:lnTo>
                  <a:lnTo>
                    <a:pt x="1054" y="736"/>
                  </a:lnTo>
                  <a:lnTo>
                    <a:pt x="1089" y="732"/>
                  </a:lnTo>
                  <a:lnTo>
                    <a:pt x="1124" y="728"/>
                  </a:lnTo>
                  <a:lnTo>
                    <a:pt x="1158" y="723"/>
                  </a:lnTo>
                  <a:lnTo>
                    <a:pt x="1183" y="721"/>
                  </a:lnTo>
                  <a:lnTo>
                    <a:pt x="1207" y="716"/>
                  </a:lnTo>
                  <a:lnTo>
                    <a:pt x="1231" y="713"/>
                  </a:lnTo>
                  <a:lnTo>
                    <a:pt x="1253" y="707"/>
                  </a:lnTo>
                  <a:lnTo>
                    <a:pt x="1272" y="700"/>
                  </a:lnTo>
                  <a:lnTo>
                    <a:pt x="1289" y="692"/>
                  </a:lnTo>
                  <a:lnTo>
                    <a:pt x="1299" y="681"/>
                  </a:lnTo>
                  <a:lnTo>
                    <a:pt x="1304" y="670"/>
                  </a:lnTo>
                  <a:lnTo>
                    <a:pt x="1310" y="500"/>
                  </a:lnTo>
                  <a:lnTo>
                    <a:pt x="1310" y="385"/>
                  </a:lnTo>
                  <a:lnTo>
                    <a:pt x="1310" y="301"/>
                  </a:lnTo>
                  <a:lnTo>
                    <a:pt x="1315" y="217"/>
                  </a:lnTo>
                  <a:close/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3" name="Freeform 57"/>
            <p:cNvSpPr>
              <a:spLocks/>
            </p:cNvSpPr>
            <p:nvPr/>
          </p:nvSpPr>
          <p:spPr bwMode="auto">
            <a:xfrm>
              <a:off x="609" y="2955"/>
              <a:ext cx="647" cy="120"/>
            </a:xfrm>
            <a:custGeom>
              <a:avLst/>
              <a:gdLst>
                <a:gd name="T0" fmla="*/ 3 w 1295"/>
                <a:gd name="T1" fmla="*/ 176 h 241"/>
                <a:gd name="T2" fmla="*/ 25 w 1295"/>
                <a:gd name="T3" fmla="*/ 187 h 241"/>
                <a:gd name="T4" fmla="*/ 44 w 1295"/>
                <a:gd name="T5" fmla="*/ 209 h 241"/>
                <a:gd name="T6" fmla="*/ 60 w 1295"/>
                <a:gd name="T7" fmla="*/ 236 h 241"/>
                <a:gd name="T8" fmla="*/ 68 w 1295"/>
                <a:gd name="T9" fmla="*/ 231 h 241"/>
                <a:gd name="T10" fmla="*/ 48 w 1295"/>
                <a:gd name="T11" fmla="*/ 203 h 241"/>
                <a:gd name="T12" fmla="*/ 29 w 1295"/>
                <a:gd name="T13" fmla="*/ 185 h 241"/>
                <a:gd name="T14" fmla="*/ 20 w 1295"/>
                <a:gd name="T15" fmla="*/ 165 h 241"/>
                <a:gd name="T16" fmla="*/ 44 w 1295"/>
                <a:gd name="T17" fmla="*/ 166 h 241"/>
                <a:gd name="T18" fmla="*/ 76 w 1295"/>
                <a:gd name="T19" fmla="*/ 197 h 241"/>
                <a:gd name="T20" fmla="*/ 90 w 1295"/>
                <a:gd name="T21" fmla="*/ 234 h 241"/>
                <a:gd name="T22" fmla="*/ 94 w 1295"/>
                <a:gd name="T23" fmla="*/ 236 h 241"/>
                <a:gd name="T24" fmla="*/ 114 w 1295"/>
                <a:gd name="T25" fmla="*/ 226 h 241"/>
                <a:gd name="T26" fmla="*/ 206 w 1295"/>
                <a:gd name="T27" fmla="*/ 211 h 241"/>
                <a:gd name="T28" fmla="*/ 341 w 1295"/>
                <a:gd name="T29" fmla="*/ 189 h 241"/>
                <a:gd name="T30" fmla="*/ 483 w 1295"/>
                <a:gd name="T31" fmla="*/ 167 h 241"/>
                <a:gd name="T32" fmla="*/ 593 w 1295"/>
                <a:gd name="T33" fmla="*/ 149 h 241"/>
                <a:gd name="T34" fmla="*/ 643 w 1295"/>
                <a:gd name="T35" fmla="*/ 142 h 241"/>
                <a:gd name="T36" fmla="*/ 699 w 1295"/>
                <a:gd name="T37" fmla="*/ 136 h 241"/>
                <a:gd name="T38" fmla="*/ 779 w 1295"/>
                <a:gd name="T39" fmla="*/ 127 h 241"/>
                <a:gd name="T40" fmla="*/ 863 w 1295"/>
                <a:gd name="T41" fmla="*/ 119 h 241"/>
                <a:gd name="T42" fmla="*/ 928 w 1295"/>
                <a:gd name="T43" fmla="*/ 111 h 241"/>
                <a:gd name="T44" fmla="*/ 956 w 1295"/>
                <a:gd name="T45" fmla="*/ 107 h 241"/>
                <a:gd name="T46" fmla="*/ 972 w 1295"/>
                <a:gd name="T47" fmla="*/ 105 h 241"/>
                <a:gd name="T48" fmla="*/ 1011 w 1295"/>
                <a:gd name="T49" fmla="*/ 104 h 241"/>
                <a:gd name="T50" fmla="*/ 1062 w 1295"/>
                <a:gd name="T51" fmla="*/ 103 h 241"/>
                <a:gd name="T52" fmla="*/ 1114 w 1295"/>
                <a:gd name="T53" fmla="*/ 102 h 241"/>
                <a:gd name="T54" fmla="*/ 1155 w 1295"/>
                <a:gd name="T55" fmla="*/ 102 h 241"/>
                <a:gd name="T56" fmla="*/ 1183 w 1295"/>
                <a:gd name="T57" fmla="*/ 103 h 241"/>
                <a:gd name="T58" fmla="*/ 1211 w 1295"/>
                <a:gd name="T59" fmla="*/ 107 h 241"/>
                <a:gd name="T60" fmla="*/ 1237 w 1295"/>
                <a:gd name="T61" fmla="*/ 110 h 241"/>
                <a:gd name="T62" fmla="*/ 1238 w 1295"/>
                <a:gd name="T63" fmla="*/ 105 h 241"/>
                <a:gd name="T64" fmla="*/ 1246 w 1295"/>
                <a:gd name="T65" fmla="*/ 103 h 241"/>
                <a:gd name="T66" fmla="*/ 1250 w 1295"/>
                <a:gd name="T67" fmla="*/ 67 h 241"/>
                <a:gd name="T68" fmla="*/ 1261 w 1295"/>
                <a:gd name="T69" fmla="*/ 37 h 241"/>
                <a:gd name="T70" fmla="*/ 1281 w 1295"/>
                <a:gd name="T71" fmla="*/ 12 h 241"/>
                <a:gd name="T72" fmla="*/ 1293 w 1295"/>
                <a:gd name="T73" fmla="*/ 5 h 241"/>
                <a:gd name="T74" fmla="*/ 1255 w 1295"/>
                <a:gd name="T75" fmla="*/ 1 h 241"/>
                <a:gd name="T76" fmla="*/ 1135 w 1295"/>
                <a:gd name="T77" fmla="*/ 1 h 241"/>
                <a:gd name="T78" fmla="*/ 1012 w 1295"/>
                <a:gd name="T79" fmla="*/ 9 h 241"/>
                <a:gd name="T80" fmla="*/ 891 w 1295"/>
                <a:gd name="T81" fmla="*/ 22 h 241"/>
                <a:gd name="T82" fmla="*/ 772 w 1295"/>
                <a:gd name="T83" fmla="*/ 38 h 241"/>
                <a:gd name="T84" fmla="*/ 654 w 1295"/>
                <a:gd name="T85" fmla="*/ 54 h 241"/>
                <a:gd name="T86" fmla="*/ 608 w 1295"/>
                <a:gd name="T87" fmla="*/ 60 h 241"/>
                <a:gd name="T88" fmla="*/ 561 w 1295"/>
                <a:gd name="T89" fmla="*/ 62 h 241"/>
                <a:gd name="T90" fmla="*/ 507 w 1295"/>
                <a:gd name="T91" fmla="*/ 67 h 241"/>
                <a:gd name="T92" fmla="*/ 440 w 1295"/>
                <a:gd name="T93" fmla="*/ 75 h 241"/>
                <a:gd name="T94" fmla="*/ 375 w 1295"/>
                <a:gd name="T95" fmla="*/ 87 h 241"/>
                <a:gd name="T96" fmla="*/ 310 w 1295"/>
                <a:gd name="T97" fmla="*/ 102 h 241"/>
                <a:gd name="T98" fmla="*/ 245 w 1295"/>
                <a:gd name="T99" fmla="*/ 117 h 241"/>
                <a:gd name="T100" fmla="*/ 180 w 1295"/>
                <a:gd name="T101" fmla="*/ 132 h 241"/>
                <a:gd name="T102" fmla="*/ 120 w 1295"/>
                <a:gd name="T103" fmla="*/ 142 h 241"/>
                <a:gd name="T104" fmla="*/ 29 w 1295"/>
                <a:gd name="T105" fmla="*/ 15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95" h="241">
                  <a:moveTo>
                    <a:pt x="1" y="163"/>
                  </a:moveTo>
                  <a:lnTo>
                    <a:pt x="0" y="171"/>
                  </a:lnTo>
                  <a:lnTo>
                    <a:pt x="3" y="176"/>
                  </a:lnTo>
                  <a:lnTo>
                    <a:pt x="9" y="180"/>
                  </a:lnTo>
                  <a:lnTo>
                    <a:pt x="17" y="183"/>
                  </a:lnTo>
                  <a:lnTo>
                    <a:pt x="25" y="187"/>
                  </a:lnTo>
                  <a:lnTo>
                    <a:pt x="33" y="191"/>
                  </a:lnTo>
                  <a:lnTo>
                    <a:pt x="40" y="198"/>
                  </a:lnTo>
                  <a:lnTo>
                    <a:pt x="44" y="209"/>
                  </a:lnTo>
                  <a:lnTo>
                    <a:pt x="47" y="221"/>
                  </a:lnTo>
                  <a:lnTo>
                    <a:pt x="53" y="231"/>
                  </a:lnTo>
                  <a:lnTo>
                    <a:pt x="60" y="236"/>
                  </a:lnTo>
                  <a:lnTo>
                    <a:pt x="66" y="239"/>
                  </a:lnTo>
                  <a:lnTo>
                    <a:pt x="68" y="236"/>
                  </a:lnTo>
                  <a:lnTo>
                    <a:pt x="68" y="231"/>
                  </a:lnTo>
                  <a:lnTo>
                    <a:pt x="63" y="220"/>
                  </a:lnTo>
                  <a:lnTo>
                    <a:pt x="52" y="206"/>
                  </a:lnTo>
                  <a:lnTo>
                    <a:pt x="48" y="203"/>
                  </a:lnTo>
                  <a:lnTo>
                    <a:pt x="43" y="198"/>
                  </a:lnTo>
                  <a:lnTo>
                    <a:pt x="36" y="191"/>
                  </a:lnTo>
                  <a:lnTo>
                    <a:pt x="29" y="185"/>
                  </a:lnTo>
                  <a:lnTo>
                    <a:pt x="23" y="178"/>
                  </a:lnTo>
                  <a:lnTo>
                    <a:pt x="20" y="171"/>
                  </a:lnTo>
                  <a:lnTo>
                    <a:pt x="20" y="165"/>
                  </a:lnTo>
                  <a:lnTo>
                    <a:pt x="23" y="161"/>
                  </a:lnTo>
                  <a:lnTo>
                    <a:pt x="32" y="161"/>
                  </a:lnTo>
                  <a:lnTo>
                    <a:pt x="44" y="166"/>
                  </a:lnTo>
                  <a:lnTo>
                    <a:pt x="55" y="174"/>
                  </a:lnTo>
                  <a:lnTo>
                    <a:pt x="67" y="185"/>
                  </a:lnTo>
                  <a:lnTo>
                    <a:pt x="76" y="197"/>
                  </a:lnTo>
                  <a:lnTo>
                    <a:pt x="84" y="210"/>
                  </a:lnTo>
                  <a:lnTo>
                    <a:pt x="89" y="223"/>
                  </a:lnTo>
                  <a:lnTo>
                    <a:pt x="90" y="234"/>
                  </a:lnTo>
                  <a:lnTo>
                    <a:pt x="90" y="241"/>
                  </a:lnTo>
                  <a:lnTo>
                    <a:pt x="92" y="241"/>
                  </a:lnTo>
                  <a:lnTo>
                    <a:pt x="94" y="236"/>
                  </a:lnTo>
                  <a:lnTo>
                    <a:pt x="93" y="231"/>
                  </a:lnTo>
                  <a:lnTo>
                    <a:pt x="99" y="229"/>
                  </a:lnTo>
                  <a:lnTo>
                    <a:pt x="114" y="226"/>
                  </a:lnTo>
                  <a:lnTo>
                    <a:pt x="138" y="223"/>
                  </a:lnTo>
                  <a:lnTo>
                    <a:pt x="169" y="217"/>
                  </a:lnTo>
                  <a:lnTo>
                    <a:pt x="206" y="211"/>
                  </a:lnTo>
                  <a:lnTo>
                    <a:pt x="249" y="204"/>
                  </a:lnTo>
                  <a:lnTo>
                    <a:pt x="294" y="196"/>
                  </a:lnTo>
                  <a:lnTo>
                    <a:pt x="341" y="189"/>
                  </a:lnTo>
                  <a:lnTo>
                    <a:pt x="389" y="181"/>
                  </a:lnTo>
                  <a:lnTo>
                    <a:pt x="436" y="174"/>
                  </a:lnTo>
                  <a:lnTo>
                    <a:pt x="483" y="167"/>
                  </a:lnTo>
                  <a:lnTo>
                    <a:pt x="524" y="160"/>
                  </a:lnTo>
                  <a:lnTo>
                    <a:pt x="562" y="155"/>
                  </a:lnTo>
                  <a:lnTo>
                    <a:pt x="593" y="149"/>
                  </a:lnTo>
                  <a:lnTo>
                    <a:pt x="617" y="145"/>
                  </a:lnTo>
                  <a:lnTo>
                    <a:pt x="633" y="143"/>
                  </a:lnTo>
                  <a:lnTo>
                    <a:pt x="643" y="142"/>
                  </a:lnTo>
                  <a:lnTo>
                    <a:pt x="658" y="141"/>
                  </a:lnTo>
                  <a:lnTo>
                    <a:pt x="676" y="138"/>
                  </a:lnTo>
                  <a:lnTo>
                    <a:pt x="699" y="136"/>
                  </a:lnTo>
                  <a:lnTo>
                    <a:pt x="723" y="133"/>
                  </a:lnTo>
                  <a:lnTo>
                    <a:pt x="751" y="130"/>
                  </a:lnTo>
                  <a:lnTo>
                    <a:pt x="779" y="127"/>
                  </a:lnTo>
                  <a:lnTo>
                    <a:pt x="807" y="125"/>
                  </a:lnTo>
                  <a:lnTo>
                    <a:pt x="836" y="121"/>
                  </a:lnTo>
                  <a:lnTo>
                    <a:pt x="863" y="119"/>
                  </a:lnTo>
                  <a:lnTo>
                    <a:pt x="888" y="115"/>
                  </a:lnTo>
                  <a:lnTo>
                    <a:pt x="910" y="113"/>
                  </a:lnTo>
                  <a:lnTo>
                    <a:pt x="928" y="111"/>
                  </a:lnTo>
                  <a:lnTo>
                    <a:pt x="943" y="110"/>
                  </a:lnTo>
                  <a:lnTo>
                    <a:pt x="953" y="109"/>
                  </a:lnTo>
                  <a:lnTo>
                    <a:pt x="956" y="107"/>
                  </a:lnTo>
                  <a:lnTo>
                    <a:pt x="958" y="106"/>
                  </a:lnTo>
                  <a:lnTo>
                    <a:pt x="963" y="106"/>
                  </a:lnTo>
                  <a:lnTo>
                    <a:pt x="972" y="105"/>
                  </a:lnTo>
                  <a:lnTo>
                    <a:pt x="982" y="105"/>
                  </a:lnTo>
                  <a:lnTo>
                    <a:pt x="996" y="104"/>
                  </a:lnTo>
                  <a:lnTo>
                    <a:pt x="1011" y="104"/>
                  </a:lnTo>
                  <a:lnTo>
                    <a:pt x="1027" y="103"/>
                  </a:lnTo>
                  <a:lnTo>
                    <a:pt x="1045" y="103"/>
                  </a:lnTo>
                  <a:lnTo>
                    <a:pt x="1062" y="103"/>
                  </a:lnTo>
                  <a:lnTo>
                    <a:pt x="1079" y="103"/>
                  </a:lnTo>
                  <a:lnTo>
                    <a:pt x="1098" y="102"/>
                  </a:lnTo>
                  <a:lnTo>
                    <a:pt x="1114" y="102"/>
                  </a:lnTo>
                  <a:lnTo>
                    <a:pt x="1130" y="102"/>
                  </a:lnTo>
                  <a:lnTo>
                    <a:pt x="1144" y="102"/>
                  </a:lnTo>
                  <a:lnTo>
                    <a:pt x="1155" y="102"/>
                  </a:lnTo>
                  <a:lnTo>
                    <a:pt x="1164" y="102"/>
                  </a:lnTo>
                  <a:lnTo>
                    <a:pt x="1174" y="102"/>
                  </a:lnTo>
                  <a:lnTo>
                    <a:pt x="1183" y="103"/>
                  </a:lnTo>
                  <a:lnTo>
                    <a:pt x="1192" y="104"/>
                  </a:lnTo>
                  <a:lnTo>
                    <a:pt x="1201" y="106"/>
                  </a:lnTo>
                  <a:lnTo>
                    <a:pt x="1211" y="107"/>
                  </a:lnTo>
                  <a:lnTo>
                    <a:pt x="1220" y="109"/>
                  </a:lnTo>
                  <a:lnTo>
                    <a:pt x="1228" y="110"/>
                  </a:lnTo>
                  <a:lnTo>
                    <a:pt x="1237" y="110"/>
                  </a:lnTo>
                  <a:lnTo>
                    <a:pt x="1237" y="109"/>
                  </a:lnTo>
                  <a:lnTo>
                    <a:pt x="1237" y="105"/>
                  </a:lnTo>
                  <a:lnTo>
                    <a:pt x="1238" y="105"/>
                  </a:lnTo>
                  <a:lnTo>
                    <a:pt x="1240" y="110"/>
                  </a:lnTo>
                  <a:lnTo>
                    <a:pt x="1245" y="114"/>
                  </a:lnTo>
                  <a:lnTo>
                    <a:pt x="1246" y="103"/>
                  </a:lnTo>
                  <a:lnTo>
                    <a:pt x="1247" y="87"/>
                  </a:lnTo>
                  <a:lnTo>
                    <a:pt x="1247" y="77"/>
                  </a:lnTo>
                  <a:lnTo>
                    <a:pt x="1250" y="67"/>
                  </a:lnTo>
                  <a:lnTo>
                    <a:pt x="1253" y="57"/>
                  </a:lnTo>
                  <a:lnTo>
                    <a:pt x="1257" y="47"/>
                  </a:lnTo>
                  <a:lnTo>
                    <a:pt x="1261" y="37"/>
                  </a:lnTo>
                  <a:lnTo>
                    <a:pt x="1267" y="28"/>
                  </a:lnTo>
                  <a:lnTo>
                    <a:pt x="1273" y="20"/>
                  </a:lnTo>
                  <a:lnTo>
                    <a:pt x="1281" y="12"/>
                  </a:lnTo>
                  <a:lnTo>
                    <a:pt x="1290" y="6"/>
                  </a:lnTo>
                  <a:lnTo>
                    <a:pt x="1291" y="6"/>
                  </a:lnTo>
                  <a:lnTo>
                    <a:pt x="1293" y="5"/>
                  </a:lnTo>
                  <a:lnTo>
                    <a:pt x="1295" y="5"/>
                  </a:lnTo>
                  <a:lnTo>
                    <a:pt x="1295" y="4"/>
                  </a:lnTo>
                  <a:lnTo>
                    <a:pt x="1255" y="1"/>
                  </a:lnTo>
                  <a:lnTo>
                    <a:pt x="1215" y="0"/>
                  </a:lnTo>
                  <a:lnTo>
                    <a:pt x="1175" y="0"/>
                  </a:lnTo>
                  <a:lnTo>
                    <a:pt x="1135" y="1"/>
                  </a:lnTo>
                  <a:lnTo>
                    <a:pt x="1094" y="4"/>
                  </a:lnTo>
                  <a:lnTo>
                    <a:pt x="1054" y="6"/>
                  </a:lnTo>
                  <a:lnTo>
                    <a:pt x="1012" y="9"/>
                  </a:lnTo>
                  <a:lnTo>
                    <a:pt x="972" y="13"/>
                  </a:lnTo>
                  <a:lnTo>
                    <a:pt x="932" y="18"/>
                  </a:lnTo>
                  <a:lnTo>
                    <a:pt x="891" y="22"/>
                  </a:lnTo>
                  <a:lnTo>
                    <a:pt x="851" y="28"/>
                  </a:lnTo>
                  <a:lnTo>
                    <a:pt x="811" y="32"/>
                  </a:lnTo>
                  <a:lnTo>
                    <a:pt x="772" y="38"/>
                  </a:lnTo>
                  <a:lnTo>
                    <a:pt x="731" y="44"/>
                  </a:lnTo>
                  <a:lnTo>
                    <a:pt x="693" y="49"/>
                  </a:lnTo>
                  <a:lnTo>
                    <a:pt x="654" y="54"/>
                  </a:lnTo>
                  <a:lnTo>
                    <a:pt x="639" y="57"/>
                  </a:lnTo>
                  <a:lnTo>
                    <a:pt x="623" y="58"/>
                  </a:lnTo>
                  <a:lnTo>
                    <a:pt x="608" y="60"/>
                  </a:lnTo>
                  <a:lnTo>
                    <a:pt x="592" y="61"/>
                  </a:lnTo>
                  <a:lnTo>
                    <a:pt x="577" y="62"/>
                  </a:lnTo>
                  <a:lnTo>
                    <a:pt x="561" y="62"/>
                  </a:lnTo>
                  <a:lnTo>
                    <a:pt x="545" y="64"/>
                  </a:lnTo>
                  <a:lnTo>
                    <a:pt x="529" y="65"/>
                  </a:lnTo>
                  <a:lnTo>
                    <a:pt x="507" y="67"/>
                  </a:lnTo>
                  <a:lnTo>
                    <a:pt x="485" y="69"/>
                  </a:lnTo>
                  <a:lnTo>
                    <a:pt x="462" y="72"/>
                  </a:lnTo>
                  <a:lnTo>
                    <a:pt x="440" y="75"/>
                  </a:lnTo>
                  <a:lnTo>
                    <a:pt x="418" y="79"/>
                  </a:lnTo>
                  <a:lnTo>
                    <a:pt x="396" y="83"/>
                  </a:lnTo>
                  <a:lnTo>
                    <a:pt x="375" y="87"/>
                  </a:lnTo>
                  <a:lnTo>
                    <a:pt x="354" y="91"/>
                  </a:lnTo>
                  <a:lnTo>
                    <a:pt x="332" y="96"/>
                  </a:lnTo>
                  <a:lnTo>
                    <a:pt x="310" y="102"/>
                  </a:lnTo>
                  <a:lnTo>
                    <a:pt x="288" y="106"/>
                  </a:lnTo>
                  <a:lnTo>
                    <a:pt x="266" y="111"/>
                  </a:lnTo>
                  <a:lnTo>
                    <a:pt x="245" y="117"/>
                  </a:lnTo>
                  <a:lnTo>
                    <a:pt x="223" y="121"/>
                  </a:lnTo>
                  <a:lnTo>
                    <a:pt x="202" y="127"/>
                  </a:lnTo>
                  <a:lnTo>
                    <a:pt x="180" y="132"/>
                  </a:lnTo>
                  <a:lnTo>
                    <a:pt x="169" y="134"/>
                  </a:lnTo>
                  <a:lnTo>
                    <a:pt x="149" y="137"/>
                  </a:lnTo>
                  <a:lnTo>
                    <a:pt x="120" y="142"/>
                  </a:lnTo>
                  <a:lnTo>
                    <a:pt x="87" y="147"/>
                  </a:lnTo>
                  <a:lnTo>
                    <a:pt x="56" y="152"/>
                  </a:lnTo>
                  <a:lnTo>
                    <a:pt x="29" y="157"/>
                  </a:lnTo>
                  <a:lnTo>
                    <a:pt x="9" y="160"/>
                  </a:lnTo>
                  <a:lnTo>
                    <a:pt x="1" y="16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4" name="Freeform 58"/>
            <p:cNvSpPr>
              <a:spLocks/>
            </p:cNvSpPr>
            <p:nvPr/>
          </p:nvSpPr>
          <p:spPr bwMode="auto">
            <a:xfrm>
              <a:off x="643" y="3074"/>
              <a:ext cx="28" cy="125"/>
            </a:xfrm>
            <a:custGeom>
              <a:avLst/>
              <a:gdLst>
                <a:gd name="T0" fmla="*/ 51 w 55"/>
                <a:gd name="T1" fmla="*/ 63 h 250"/>
                <a:gd name="T2" fmla="*/ 47 w 55"/>
                <a:gd name="T3" fmla="*/ 58 h 250"/>
                <a:gd name="T4" fmla="*/ 45 w 55"/>
                <a:gd name="T5" fmla="*/ 48 h 250"/>
                <a:gd name="T6" fmla="*/ 44 w 55"/>
                <a:gd name="T7" fmla="*/ 35 h 250"/>
                <a:gd name="T8" fmla="*/ 41 w 55"/>
                <a:gd name="T9" fmla="*/ 23 h 250"/>
                <a:gd name="T10" fmla="*/ 37 w 55"/>
                <a:gd name="T11" fmla="*/ 11 h 250"/>
                <a:gd name="T12" fmla="*/ 30 w 55"/>
                <a:gd name="T13" fmla="*/ 3 h 250"/>
                <a:gd name="T14" fmla="*/ 18 w 55"/>
                <a:gd name="T15" fmla="*/ 0 h 250"/>
                <a:gd name="T16" fmla="*/ 3 w 55"/>
                <a:gd name="T17" fmla="*/ 4 h 250"/>
                <a:gd name="T18" fmla="*/ 2 w 55"/>
                <a:gd name="T19" fmla="*/ 15 h 250"/>
                <a:gd name="T20" fmla="*/ 8 w 55"/>
                <a:gd name="T21" fmla="*/ 32 h 250"/>
                <a:gd name="T22" fmla="*/ 15 w 55"/>
                <a:gd name="T23" fmla="*/ 53 h 250"/>
                <a:gd name="T24" fmla="*/ 18 w 55"/>
                <a:gd name="T25" fmla="*/ 68 h 250"/>
                <a:gd name="T26" fmla="*/ 18 w 55"/>
                <a:gd name="T27" fmla="*/ 92 h 250"/>
                <a:gd name="T28" fmla="*/ 17 w 55"/>
                <a:gd name="T29" fmla="*/ 121 h 250"/>
                <a:gd name="T30" fmla="*/ 14 w 55"/>
                <a:gd name="T31" fmla="*/ 148 h 250"/>
                <a:gd name="T32" fmla="*/ 4 w 55"/>
                <a:gd name="T33" fmla="*/ 169 h 250"/>
                <a:gd name="T34" fmla="*/ 0 w 55"/>
                <a:gd name="T35" fmla="*/ 181 h 250"/>
                <a:gd name="T36" fmla="*/ 2 w 55"/>
                <a:gd name="T37" fmla="*/ 190 h 250"/>
                <a:gd name="T38" fmla="*/ 7 w 55"/>
                <a:gd name="T39" fmla="*/ 198 h 250"/>
                <a:gd name="T40" fmla="*/ 9 w 55"/>
                <a:gd name="T41" fmla="*/ 209 h 250"/>
                <a:gd name="T42" fmla="*/ 8 w 55"/>
                <a:gd name="T43" fmla="*/ 222 h 250"/>
                <a:gd name="T44" fmla="*/ 8 w 55"/>
                <a:gd name="T45" fmla="*/ 238 h 250"/>
                <a:gd name="T46" fmla="*/ 13 w 55"/>
                <a:gd name="T47" fmla="*/ 250 h 250"/>
                <a:gd name="T48" fmla="*/ 25 w 55"/>
                <a:gd name="T49" fmla="*/ 247 h 250"/>
                <a:gd name="T50" fmla="*/ 39 w 55"/>
                <a:gd name="T51" fmla="*/ 232 h 250"/>
                <a:gd name="T52" fmla="*/ 47 w 55"/>
                <a:gd name="T53" fmla="*/ 212 h 250"/>
                <a:gd name="T54" fmla="*/ 53 w 55"/>
                <a:gd name="T55" fmla="*/ 186 h 250"/>
                <a:gd name="T56" fmla="*/ 55 w 55"/>
                <a:gd name="T57" fmla="*/ 157 h 250"/>
                <a:gd name="T58" fmla="*/ 55 w 55"/>
                <a:gd name="T59" fmla="*/ 129 h 250"/>
                <a:gd name="T60" fmla="*/ 54 w 55"/>
                <a:gd name="T61" fmla="*/ 102 h 250"/>
                <a:gd name="T62" fmla="*/ 52 w 55"/>
                <a:gd name="T63" fmla="*/ 80 h 250"/>
                <a:gd name="T64" fmla="*/ 51 w 55"/>
                <a:gd name="T65" fmla="*/ 63 h 250"/>
                <a:gd name="T66" fmla="*/ 51 w 55"/>
                <a:gd name="T67" fmla="*/ 6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250">
                  <a:moveTo>
                    <a:pt x="51" y="63"/>
                  </a:moveTo>
                  <a:lnTo>
                    <a:pt x="47" y="58"/>
                  </a:lnTo>
                  <a:lnTo>
                    <a:pt x="45" y="48"/>
                  </a:lnTo>
                  <a:lnTo>
                    <a:pt x="44" y="35"/>
                  </a:lnTo>
                  <a:lnTo>
                    <a:pt x="41" y="23"/>
                  </a:lnTo>
                  <a:lnTo>
                    <a:pt x="37" y="11"/>
                  </a:lnTo>
                  <a:lnTo>
                    <a:pt x="30" y="3"/>
                  </a:lnTo>
                  <a:lnTo>
                    <a:pt x="18" y="0"/>
                  </a:lnTo>
                  <a:lnTo>
                    <a:pt x="3" y="4"/>
                  </a:lnTo>
                  <a:lnTo>
                    <a:pt x="2" y="15"/>
                  </a:lnTo>
                  <a:lnTo>
                    <a:pt x="8" y="32"/>
                  </a:lnTo>
                  <a:lnTo>
                    <a:pt x="15" y="53"/>
                  </a:lnTo>
                  <a:lnTo>
                    <a:pt x="18" y="68"/>
                  </a:lnTo>
                  <a:lnTo>
                    <a:pt x="18" y="92"/>
                  </a:lnTo>
                  <a:lnTo>
                    <a:pt x="17" y="121"/>
                  </a:lnTo>
                  <a:lnTo>
                    <a:pt x="14" y="148"/>
                  </a:lnTo>
                  <a:lnTo>
                    <a:pt x="4" y="169"/>
                  </a:lnTo>
                  <a:lnTo>
                    <a:pt x="0" y="181"/>
                  </a:lnTo>
                  <a:lnTo>
                    <a:pt x="2" y="190"/>
                  </a:lnTo>
                  <a:lnTo>
                    <a:pt x="7" y="198"/>
                  </a:lnTo>
                  <a:lnTo>
                    <a:pt x="9" y="209"/>
                  </a:lnTo>
                  <a:lnTo>
                    <a:pt x="8" y="222"/>
                  </a:lnTo>
                  <a:lnTo>
                    <a:pt x="8" y="238"/>
                  </a:lnTo>
                  <a:lnTo>
                    <a:pt x="13" y="250"/>
                  </a:lnTo>
                  <a:lnTo>
                    <a:pt x="25" y="247"/>
                  </a:lnTo>
                  <a:lnTo>
                    <a:pt x="39" y="232"/>
                  </a:lnTo>
                  <a:lnTo>
                    <a:pt x="47" y="212"/>
                  </a:lnTo>
                  <a:lnTo>
                    <a:pt x="53" y="186"/>
                  </a:lnTo>
                  <a:lnTo>
                    <a:pt x="55" y="157"/>
                  </a:lnTo>
                  <a:lnTo>
                    <a:pt x="55" y="129"/>
                  </a:lnTo>
                  <a:lnTo>
                    <a:pt x="54" y="102"/>
                  </a:lnTo>
                  <a:lnTo>
                    <a:pt x="52" y="80"/>
                  </a:lnTo>
                  <a:lnTo>
                    <a:pt x="51" y="63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1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5" name="Freeform 59"/>
            <p:cNvSpPr>
              <a:spLocks/>
            </p:cNvSpPr>
            <p:nvPr/>
          </p:nvSpPr>
          <p:spPr bwMode="auto">
            <a:xfrm>
              <a:off x="484" y="3045"/>
              <a:ext cx="165" cy="142"/>
            </a:xfrm>
            <a:custGeom>
              <a:avLst/>
              <a:gdLst>
                <a:gd name="T0" fmla="*/ 86 w 329"/>
                <a:gd name="T1" fmla="*/ 22 h 285"/>
                <a:gd name="T2" fmla="*/ 55 w 329"/>
                <a:gd name="T3" fmla="*/ 44 h 285"/>
                <a:gd name="T4" fmla="*/ 31 w 329"/>
                <a:gd name="T5" fmla="*/ 74 h 285"/>
                <a:gd name="T6" fmla="*/ 13 w 329"/>
                <a:gd name="T7" fmla="*/ 107 h 285"/>
                <a:gd name="T8" fmla="*/ 2 w 329"/>
                <a:gd name="T9" fmla="*/ 143 h 285"/>
                <a:gd name="T10" fmla="*/ 0 w 329"/>
                <a:gd name="T11" fmla="*/ 179 h 285"/>
                <a:gd name="T12" fmla="*/ 8 w 329"/>
                <a:gd name="T13" fmla="*/ 212 h 285"/>
                <a:gd name="T14" fmla="*/ 26 w 329"/>
                <a:gd name="T15" fmla="*/ 240 h 285"/>
                <a:gd name="T16" fmla="*/ 56 w 329"/>
                <a:gd name="T17" fmla="*/ 259 h 285"/>
                <a:gd name="T18" fmla="*/ 77 w 329"/>
                <a:gd name="T19" fmla="*/ 267 h 285"/>
                <a:gd name="T20" fmla="*/ 97 w 329"/>
                <a:gd name="T21" fmla="*/ 274 h 285"/>
                <a:gd name="T22" fmla="*/ 117 w 329"/>
                <a:gd name="T23" fmla="*/ 279 h 285"/>
                <a:gd name="T24" fmla="*/ 137 w 329"/>
                <a:gd name="T25" fmla="*/ 282 h 285"/>
                <a:gd name="T26" fmla="*/ 157 w 329"/>
                <a:gd name="T27" fmla="*/ 283 h 285"/>
                <a:gd name="T28" fmla="*/ 177 w 329"/>
                <a:gd name="T29" fmla="*/ 285 h 285"/>
                <a:gd name="T30" fmla="*/ 198 w 329"/>
                <a:gd name="T31" fmla="*/ 285 h 285"/>
                <a:gd name="T32" fmla="*/ 219 w 329"/>
                <a:gd name="T33" fmla="*/ 285 h 285"/>
                <a:gd name="T34" fmla="*/ 259 w 329"/>
                <a:gd name="T35" fmla="*/ 274 h 285"/>
                <a:gd name="T36" fmla="*/ 291 w 329"/>
                <a:gd name="T37" fmla="*/ 250 h 285"/>
                <a:gd name="T38" fmla="*/ 313 w 329"/>
                <a:gd name="T39" fmla="*/ 215 h 285"/>
                <a:gd name="T40" fmla="*/ 327 w 329"/>
                <a:gd name="T41" fmla="*/ 174 h 285"/>
                <a:gd name="T42" fmla="*/ 329 w 329"/>
                <a:gd name="T43" fmla="*/ 130 h 285"/>
                <a:gd name="T44" fmla="*/ 322 w 329"/>
                <a:gd name="T45" fmla="*/ 86 h 285"/>
                <a:gd name="T46" fmla="*/ 303 w 329"/>
                <a:gd name="T47" fmla="*/ 48 h 285"/>
                <a:gd name="T48" fmla="*/ 273 w 329"/>
                <a:gd name="T49" fmla="*/ 20 h 285"/>
                <a:gd name="T50" fmla="*/ 263 w 329"/>
                <a:gd name="T51" fmla="*/ 14 h 285"/>
                <a:gd name="T52" fmla="*/ 251 w 329"/>
                <a:gd name="T53" fmla="*/ 9 h 285"/>
                <a:gd name="T54" fmla="*/ 241 w 329"/>
                <a:gd name="T55" fmla="*/ 5 h 285"/>
                <a:gd name="T56" fmla="*/ 229 w 329"/>
                <a:gd name="T57" fmla="*/ 2 h 285"/>
                <a:gd name="T58" fmla="*/ 217 w 329"/>
                <a:gd name="T59" fmla="*/ 1 h 285"/>
                <a:gd name="T60" fmla="*/ 205 w 329"/>
                <a:gd name="T61" fmla="*/ 0 h 285"/>
                <a:gd name="T62" fmla="*/ 193 w 329"/>
                <a:gd name="T63" fmla="*/ 0 h 285"/>
                <a:gd name="T64" fmla="*/ 181 w 329"/>
                <a:gd name="T65" fmla="*/ 1 h 285"/>
                <a:gd name="T66" fmla="*/ 169 w 329"/>
                <a:gd name="T67" fmla="*/ 2 h 285"/>
                <a:gd name="T68" fmla="*/ 157 w 329"/>
                <a:gd name="T69" fmla="*/ 5 h 285"/>
                <a:gd name="T70" fmla="*/ 145 w 329"/>
                <a:gd name="T71" fmla="*/ 7 h 285"/>
                <a:gd name="T72" fmla="*/ 132 w 329"/>
                <a:gd name="T73" fmla="*/ 9 h 285"/>
                <a:gd name="T74" fmla="*/ 121 w 329"/>
                <a:gd name="T75" fmla="*/ 13 h 285"/>
                <a:gd name="T76" fmla="*/ 109 w 329"/>
                <a:gd name="T77" fmla="*/ 15 h 285"/>
                <a:gd name="T78" fmla="*/ 98 w 329"/>
                <a:gd name="T79" fmla="*/ 19 h 285"/>
                <a:gd name="T80" fmla="*/ 86 w 329"/>
                <a:gd name="T81" fmla="*/ 22 h 285"/>
                <a:gd name="T82" fmla="*/ 86 w 329"/>
                <a:gd name="T83" fmla="*/ 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" h="285">
                  <a:moveTo>
                    <a:pt x="86" y="22"/>
                  </a:moveTo>
                  <a:lnTo>
                    <a:pt x="55" y="44"/>
                  </a:lnTo>
                  <a:lnTo>
                    <a:pt x="31" y="74"/>
                  </a:lnTo>
                  <a:lnTo>
                    <a:pt x="13" y="107"/>
                  </a:lnTo>
                  <a:lnTo>
                    <a:pt x="2" y="143"/>
                  </a:lnTo>
                  <a:lnTo>
                    <a:pt x="0" y="179"/>
                  </a:lnTo>
                  <a:lnTo>
                    <a:pt x="8" y="212"/>
                  </a:lnTo>
                  <a:lnTo>
                    <a:pt x="26" y="240"/>
                  </a:lnTo>
                  <a:lnTo>
                    <a:pt x="56" y="259"/>
                  </a:lnTo>
                  <a:lnTo>
                    <a:pt x="77" y="267"/>
                  </a:lnTo>
                  <a:lnTo>
                    <a:pt x="97" y="274"/>
                  </a:lnTo>
                  <a:lnTo>
                    <a:pt x="117" y="279"/>
                  </a:lnTo>
                  <a:lnTo>
                    <a:pt x="137" y="282"/>
                  </a:lnTo>
                  <a:lnTo>
                    <a:pt x="157" y="283"/>
                  </a:lnTo>
                  <a:lnTo>
                    <a:pt x="177" y="285"/>
                  </a:lnTo>
                  <a:lnTo>
                    <a:pt x="198" y="285"/>
                  </a:lnTo>
                  <a:lnTo>
                    <a:pt x="219" y="285"/>
                  </a:lnTo>
                  <a:lnTo>
                    <a:pt x="259" y="274"/>
                  </a:lnTo>
                  <a:lnTo>
                    <a:pt x="291" y="250"/>
                  </a:lnTo>
                  <a:lnTo>
                    <a:pt x="313" y="215"/>
                  </a:lnTo>
                  <a:lnTo>
                    <a:pt x="327" y="174"/>
                  </a:lnTo>
                  <a:lnTo>
                    <a:pt x="329" y="130"/>
                  </a:lnTo>
                  <a:lnTo>
                    <a:pt x="322" y="86"/>
                  </a:lnTo>
                  <a:lnTo>
                    <a:pt x="303" y="48"/>
                  </a:lnTo>
                  <a:lnTo>
                    <a:pt x="273" y="20"/>
                  </a:lnTo>
                  <a:lnTo>
                    <a:pt x="263" y="14"/>
                  </a:lnTo>
                  <a:lnTo>
                    <a:pt x="251" y="9"/>
                  </a:lnTo>
                  <a:lnTo>
                    <a:pt x="241" y="5"/>
                  </a:lnTo>
                  <a:lnTo>
                    <a:pt x="229" y="2"/>
                  </a:lnTo>
                  <a:lnTo>
                    <a:pt x="217" y="1"/>
                  </a:lnTo>
                  <a:lnTo>
                    <a:pt x="205" y="0"/>
                  </a:lnTo>
                  <a:lnTo>
                    <a:pt x="193" y="0"/>
                  </a:lnTo>
                  <a:lnTo>
                    <a:pt x="181" y="1"/>
                  </a:lnTo>
                  <a:lnTo>
                    <a:pt x="169" y="2"/>
                  </a:lnTo>
                  <a:lnTo>
                    <a:pt x="157" y="5"/>
                  </a:lnTo>
                  <a:lnTo>
                    <a:pt x="145" y="7"/>
                  </a:lnTo>
                  <a:lnTo>
                    <a:pt x="132" y="9"/>
                  </a:lnTo>
                  <a:lnTo>
                    <a:pt x="121" y="13"/>
                  </a:lnTo>
                  <a:lnTo>
                    <a:pt x="109" y="15"/>
                  </a:lnTo>
                  <a:lnTo>
                    <a:pt x="98" y="19"/>
                  </a:lnTo>
                  <a:lnTo>
                    <a:pt x="86" y="22"/>
                  </a:lnTo>
                  <a:lnTo>
                    <a:pt x="8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6" name="Freeform 60"/>
            <p:cNvSpPr>
              <a:spLocks/>
            </p:cNvSpPr>
            <p:nvPr/>
          </p:nvSpPr>
          <p:spPr bwMode="auto">
            <a:xfrm>
              <a:off x="605" y="3171"/>
              <a:ext cx="41" cy="46"/>
            </a:xfrm>
            <a:custGeom>
              <a:avLst/>
              <a:gdLst>
                <a:gd name="T0" fmla="*/ 67 w 83"/>
                <a:gd name="T1" fmla="*/ 0 h 91"/>
                <a:gd name="T2" fmla="*/ 60 w 83"/>
                <a:gd name="T3" fmla="*/ 3 h 91"/>
                <a:gd name="T4" fmla="*/ 55 w 83"/>
                <a:gd name="T5" fmla="*/ 4 h 91"/>
                <a:gd name="T6" fmla="*/ 53 w 83"/>
                <a:gd name="T7" fmla="*/ 6 h 91"/>
                <a:gd name="T8" fmla="*/ 49 w 83"/>
                <a:gd name="T9" fmla="*/ 12 h 91"/>
                <a:gd name="T10" fmla="*/ 46 w 83"/>
                <a:gd name="T11" fmla="*/ 19 h 91"/>
                <a:gd name="T12" fmla="*/ 39 w 83"/>
                <a:gd name="T13" fmla="*/ 26 h 91"/>
                <a:gd name="T14" fmla="*/ 32 w 83"/>
                <a:gd name="T15" fmla="*/ 34 h 91"/>
                <a:gd name="T16" fmla="*/ 23 w 83"/>
                <a:gd name="T17" fmla="*/ 41 h 91"/>
                <a:gd name="T18" fmla="*/ 15 w 83"/>
                <a:gd name="T19" fmla="*/ 46 h 91"/>
                <a:gd name="T20" fmla="*/ 8 w 83"/>
                <a:gd name="T21" fmla="*/ 52 h 91"/>
                <a:gd name="T22" fmla="*/ 2 w 83"/>
                <a:gd name="T23" fmla="*/ 57 h 91"/>
                <a:gd name="T24" fmla="*/ 0 w 83"/>
                <a:gd name="T25" fmla="*/ 60 h 91"/>
                <a:gd name="T26" fmla="*/ 0 w 83"/>
                <a:gd name="T27" fmla="*/ 72 h 91"/>
                <a:gd name="T28" fmla="*/ 4 w 83"/>
                <a:gd name="T29" fmla="*/ 76 h 91"/>
                <a:gd name="T30" fmla="*/ 13 w 83"/>
                <a:gd name="T31" fmla="*/ 79 h 91"/>
                <a:gd name="T32" fmla="*/ 19 w 83"/>
                <a:gd name="T33" fmla="*/ 86 h 91"/>
                <a:gd name="T34" fmla="*/ 24 w 83"/>
                <a:gd name="T35" fmla="*/ 90 h 91"/>
                <a:gd name="T36" fmla="*/ 32 w 83"/>
                <a:gd name="T37" fmla="*/ 91 h 91"/>
                <a:gd name="T38" fmla="*/ 44 w 83"/>
                <a:gd name="T39" fmla="*/ 91 h 91"/>
                <a:gd name="T40" fmla="*/ 54 w 83"/>
                <a:gd name="T41" fmla="*/ 88 h 91"/>
                <a:gd name="T42" fmla="*/ 66 w 83"/>
                <a:gd name="T43" fmla="*/ 83 h 91"/>
                <a:gd name="T44" fmla="*/ 75 w 83"/>
                <a:gd name="T45" fmla="*/ 78 h 91"/>
                <a:gd name="T46" fmla="*/ 80 w 83"/>
                <a:gd name="T47" fmla="*/ 69 h 91"/>
                <a:gd name="T48" fmla="*/ 82 w 83"/>
                <a:gd name="T49" fmla="*/ 61 h 91"/>
                <a:gd name="T50" fmla="*/ 80 w 83"/>
                <a:gd name="T51" fmla="*/ 46 h 91"/>
                <a:gd name="T52" fmla="*/ 82 w 83"/>
                <a:gd name="T53" fmla="*/ 35 h 91"/>
                <a:gd name="T54" fmla="*/ 83 w 83"/>
                <a:gd name="T55" fmla="*/ 25 h 91"/>
                <a:gd name="T56" fmla="*/ 83 w 83"/>
                <a:gd name="T57" fmla="*/ 12 h 91"/>
                <a:gd name="T58" fmla="*/ 82 w 83"/>
                <a:gd name="T59" fmla="*/ 5 h 91"/>
                <a:gd name="T60" fmla="*/ 78 w 83"/>
                <a:gd name="T61" fmla="*/ 1 h 91"/>
                <a:gd name="T62" fmla="*/ 72 w 83"/>
                <a:gd name="T63" fmla="*/ 0 h 91"/>
                <a:gd name="T64" fmla="*/ 67 w 83"/>
                <a:gd name="T65" fmla="*/ 0 h 91"/>
                <a:gd name="T66" fmla="*/ 67 w 83"/>
                <a:gd name="T6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1">
                  <a:moveTo>
                    <a:pt x="67" y="0"/>
                  </a:moveTo>
                  <a:lnTo>
                    <a:pt x="60" y="3"/>
                  </a:lnTo>
                  <a:lnTo>
                    <a:pt x="55" y="4"/>
                  </a:lnTo>
                  <a:lnTo>
                    <a:pt x="53" y="6"/>
                  </a:lnTo>
                  <a:lnTo>
                    <a:pt x="49" y="12"/>
                  </a:lnTo>
                  <a:lnTo>
                    <a:pt x="46" y="19"/>
                  </a:lnTo>
                  <a:lnTo>
                    <a:pt x="39" y="26"/>
                  </a:lnTo>
                  <a:lnTo>
                    <a:pt x="32" y="34"/>
                  </a:lnTo>
                  <a:lnTo>
                    <a:pt x="23" y="41"/>
                  </a:lnTo>
                  <a:lnTo>
                    <a:pt x="15" y="46"/>
                  </a:lnTo>
                  <a:lnTo>
                    <a:pt x="8" y="52"/>
                  </a:lnTo>
                  <a:lnTo>
                    <a:pt x="2" y="57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3" y="79"/>
                  </a:lnTo>
                  <a:lnTo>
                    <a:pt x="19" y="86"/>
                  </a:lnTo>
                  <a:lnTo>
                    <a:pt x="24" y="90"/>
                  </a:lnTo>
                  <a:lnTo>
                    <a:pt x="32" y="91"/>
                  </a:lnTo>
                  <a:lnTo>
                    <a:pt x="44" y="91"/>
                  </a:lnTo>
                  <a:lnTo>
                    <a:pt x="54" y="88"/>
                  </a:lnTo>
                  <a:lnTo>
                    <a:pt x="66" y="83"/>
                  </a:lnTo>
                  <a:lnTo>
                    <a:pt x="75" y="78"/>
                  </a:lnTo>
                  <a:lnTo>
                    <a:pt x="80" y="69"/>
                  </a:lnTo>
                  <a:lnTo>
                    <a:pt x="82" y="61"/>
                  </a:lnTo>
                  <a:lnTo>
                    <a:pt x="80" y="46"/>
                  </a:lnTo>
                  <a:lnTo>
                    <a:pt x="82" y="35"/>
                  </a:lnTo>
                  <a:lnTo>
                    <a:pt x="83" y="25"/>
                  </a:lnTo>
                  <a:lnTo>
                    <a:pt x="83" y="12"/>
                  </a:lnTo>
                  <a:lnTo>
                    <a:pt x="82" y="5"/>
                  </a:lnTo>
                  <a:lnTo>
                    <a:pt x="78" y="1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3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7" name="Freeform 61"/>
            <p:cNvSpPr>
              <a:spLocks/>
            </p:cNvSpPr>
            <p:nvPr/>
          </p:nvSpPr>
          <p:spPr bwMode="auto">
            <a:xfrm>
              <a:off x="908" y="3312"/>
              <a:ext cx="49" cy="49"/>
            </a:xfrm>
            <a:custGeom>
              <a:avLst/>
              <a:gdLst>
                <a:gd name="T0" fmla="*/ 1 w 97"/>
                <a:gd name="T1" fmla="*/ 66 h 98"/>
                <a:gd name="T2" fmla="*/ 18 w 97"/>
                <a:gd name="T3" fmla="*/ 88 h 98"/>
                <a:gd name="T4" fmla="*/ 38 w 97"/>
                <a:gd name="T5" fmla="*/ 98 h 98"/>
                <a:gd name="T6" fmla="*/ 57 w 97"/>
                <a:gd name="T7" fmla="*/ 98 h 98"/>
                <a:gd name="T8" fmla="*/ 76 w 97"/>
                <a:gd name="T9" fmla="*/ 89 h 98"/>
                <a:gd name="T10" fmla="*/ 90 w 97"/>
                <a:gd name="T11" fmla="*/ 75 h 98"/>
                <a:gd name="T12" fmla="*/ 97 w 97"/>
                <a:gd name="T13" fmla="*/ 57 h 98"/>
                <a:gd name="T14" fmla="*/ 94 w 97"/>
                <a:gd name="T15" fmla="*/ 37 h 98"/>
                <a:gd name="T16" fmla="*/ 82 w 97"/>
                <a:gd name="T17" fmla="*/ 17 h 98"/>
                <a:gd name="T18" fmla="*/ 67 w 97"/>
                <a:gd name="T19" fmla="*/ 5 h 98"/>
                <a:gd name="T20" fmla="*/ 52 w 97"/>
                <a:gd name="T21" fmla="*/ 0 h 98"/>
                <a:gd name="T22" fmla="*/ 37 w 97"/>
                <a:gd name="T23" fmla="*/ 0 h 98"/>
                <a:gd name="T24" fmla="*/ 24 w 97"/>
                <a:gd name="T25" fmla="*/ 6 h 98"/>
                <a:gd name="T26" fmla="*/ 13 w 97"/>
                <a:gd name="T27" fmla="*/ 15 h 98"/>
                <a:gd name="T28" fmla="*/ 4 w 97"/>
                <a:gd name="T29" fmla="*/ 28 h 98"/>
                <a:gd name="T30" fmla="*/ 0 w 97"/>
                <a:gd name="T31" fmla="*/ 43 h 98"/>
                <a:gd name="T32" fmla="*/ 0 w 97"/>
                <a:gd name="T33" fmla="*/ 61 h 98"/>
                <a:gd name="T34" fmla="*/ 1 w 97"/>
                <a:gd name="T35" fmla="*/ 63 h 98"/>
                <a:gd name="T36" fmla="*/ 1 w 97"/>
                <a:gd name="T37" fmla="*/ 64 h 98"/>
                <a:gd name="T38" fmla="*/ 1 w 97"/>
                <a:gd name="T39" fmla="*/ 65 h 98"/>
                <a:gd name="T40" fmla="*/ 1 w 97"/>
                <a:gd name="T4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98">
                  <a:moveTo>
                    <a:pt x="1" y="66"/>
                  </a:moveTo>
                  <a:lnTo>
                    <a:pt x="18" y="88"/>
                  </a:lnTo>
                  <a:lnTo>
                    <a:pt x="38" y="98"/>
                  </a:lnTo>
                  <a:lnTo>
                    <a:pt x="57" y="98"/>
                  </a:lnTo>
                  <a:lnTo>
                    <a:pt x="76" y="89"/>
                  </a:lnTo>
                  <a:lnTo>
                    <a:pt x="90" y="75"/>
                  </a:lnTo>
                  <a:lnTo>
                    <a:pt x="97" y="57"/>
                  </a:lnTo>
                  <a:lnTo>
                    <a:pt x="94" y="37"/>
                  </a:lnTo>
                  <a:lnTo>
                    <a:pt x="82" y="17"/>
                  </a:lnTo>
                  <a:lnTo>
                    <a:pt x="67" y="5"/>
                  </a:lnTo>
                  <a:lnTo>
                    <a:pt x="52" y="0"/>
                  </a:lnTo>
                  <a:lnTo>
                    <a:pt x="37" y="0"/>
                  </a:lnTo>
                  <a:lnTo>
                    <a:pt x="24" y="6"/>
                  </a:lnTo>
                  <a:lnTo>
                    <a:pt x="13" y="15"/>
                  </a:lnTo>
                  <a:lnTo>
                    <a:pt x="4" y="28"/>
                  </a:lnTo>
                  <a:lnTo>
                    <a:pt x="0" y="43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5"/>
                  </a:lnTo>
                  <a:lnTo>
                    <a:pt x="1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8" name="Freeform 62"/>
            <p:cNvSpPr>
              <a:spLocks/>
            </p:cNvSpPr>
            <p:nvPr/>
          </p:nvSpPr>
          <p:spPr bwMode="auto">
            <a:xfrm>
              <a:off x="860" y="3088"/>
              <a:ext cx="159" cy="208"/>
            </a:xfrm>
            <a:custGeom>
              <a:avLst/>
              <a:gdLst>
                <a:gd name="T0" fmla="*/ 237 w 318"/>
                <a:gd name="T1" fmla="*/ 301 h 415"/>
                <a:gd name="T2" fmla="*/ 288 w 318"/>
                <a:gd name="T3" fmla="*/ 257 h 415"/>
                <a:gd name="T4" fmla="*/ 316 w 318"/>
                <a:gd name="T5" fmla="*/ 204 h 415"/>
                <a:gd name="T6" fmla="*/ 313 w 318"/>
                <a:gd name="T7" fmla="*/ 141 h 415"/>
                <a:gd name="T8" fmla="*/ 289 w 318"/>
                <a:gd name="T9" fmla="*/ 89 h 415"/>
                <a:gd name="T10" fmla="*/ 267 w 318"/>
                <a:gd name="T11" fmla="*/ 62 h 415"/>
                <a:gd name="T12" fmla="*/ 241 w 318"/>
                <a:gd name="T13" fmla="*/ 37 h 415"/>
                <a:gd name="T14" fmla="*/ 212 w 318"/>
                <a:gd name="T15" fmla="*/ 19 h 415"/>
                <a:gd name="T16" fmla="*/ 181 w 318"/>
                <a:gd name="T17" fmla="*/ 6 h 415"/>
                <a:gd name="T18" fmla="*/ 148 w 318"/>
                <a:gd name="T19" fmla="*/ 0 h 415"/>
                <a:gd name="T20" fmla="*/ 113 w 318"/>
                <a:gd name="T21" fmla="*/ 3 h 415"/>
                <a:gd name="T22" fmla="*/ 78 w 318"/>
                <a:gd name="T23" fmla="*/ 13 h 415"/>
                <a:gd name="T24" fmla="*/ 46 w 318"/>
                <a:gd name="T25" fmla="*/ 35 h 415"/>
                <a:gd name="T26" fmla="*/ 19 w 318"/>
                <a:gd name="T27" fmla="*/ 74 h 415"/>
                <a:gd name="T28" fmla="*/ 2 w 318"/>
                <a:gd name="T29" fmla="*/ 121 h 415"/>
                <a:gd name="T30" fmla="*/ 5 w 318"/>
                <a:gd name="T31" fmla="*/ 163 h 415"/>
                <a:gd name="T32" fmla="*/ 30 w 318"/>
                <a:gd name="T33" fmla="*/ 187 h 415"/>
                <a:gd name="T34" fmla="*/ 61 w 318"/>
                <a:gd name="T35" fmla="*/ 193 h 415"/>
                <a:gd name="T36" fmla="*/ 92 w 318"/>
                <a:gd name="T37" fmla="*/ 185 h 415"/>
                <a:gd name="T38" fmla="*/ 120 w 318"/>
                <a:gd name="T39" fmla="*/ 167 h 415"/>
                <a:gd name="T40" fmla="*/ 140 w 318"/>
                <a:gd name="T41" fmla="*/ 139 h 415"/>
                <a:gd name="T42" fmla="*/ 144 w 318"/>
                <a:gd name="T43" fmla="*/ 106 h 415"/>
                <a:gd name="T44" fmla="*/ 131 w 318"/>
                <a:gd name="T45" fmla="*/ 76 h 415"/>
                <a:gd name="T46" fmla="*/ 104 w 318"/>
                <a:gd name="T47" fmla="*/ 57 h 415"/>
                <a:gd name="T48" fmla="*/ 77 w 318"/>
                <a:gd name="T49" fmla="*/ 53 h 415"/>
                <a:gd name="T50" fmla="*/ 88 w 318"/>
                <a:gd name="T51" fmla="*/ 48 h 415"/>
                <a:gd name="T52" fmla="*/ 114 w 318"/>
                <a:gd name="T53" fmla="*/ 38 h 415"/>
                <a:gd name="T54" fmla="*/ 163 w 318"/>
                <a:gd name="T55" fmla="*/ 33 h 415"/>
                <a:gd name="T56" fmla="*/ 211 w 318"/>
                <a:gd name="T57" fmla="*/ 40 h 415"/>
                <a:gd name="T58" fmla="*/ 244 w 318"/>
                <a:gd name="T59" fmla="*/ 62 h 415"/>
                <a:gd name="T60" fmla="*/ 250 w 318"/>
                <a:gd name="T61" fmla="*/ 114 h 415"/>
                <a:gd name="T62" fmla="*/ 239 w 318"/>
                <a:gd name="T63" fmla="*/ 181 h 415"/>
                <a:gd name="T64" fmla="*/ 210 w 318"/>
                <a:gd name="T65" fmla="*/ 242 h 415"/>
                <a:gd name="T66" fmla="*/ 166 w 318"/>
                <a:gd name="T67" fmla="*/ 294 h 415"/>
                <a:gd name="T68" fmla="*/ 130 w 318"/>
                <a:gd name="T69" fmla="*/ 325 h 415"/>
                <a:gd name="T70" fmla="*/ 115 w 318"/>
                <a:gd name="T71" fmla="*/ 355 h 415"/>
                <a:gd name="T72" fmla="*/ 111 w 318"/>
                <a:gd name="T73" fmla="*/ 387 h 415"/>
                <a:gd name="T74" fmla="*/ 122 w 318"/>
                <a:gd name="T75" fmla="*/ 411 h 415"/>
                <a:gd name="T76" fmla="*/ 144 w 318"/>
                <a:gd name="T77" fmla="*/ 414 h 415"/>
                <a:gd name="T78" fmla="*/ 158 w 318"/>
                <a:gd name="T79" fmla="*/ 397 h 415"/>
                <a:gd name="T80" fmla="*/ 167 w 318"/>
                <a:gd name="T81" fmla="*/ 370 h 415"/>
                <a:gd name="T82" fmla="*/ 175 w 318"/>
                <a:gd name="T83" fmla="*/ 346 h 415"/>
                <a:gd name="T84" fmla="*/ 183 w 318"/>
                <a:gd name="T85" fmla="*/ 333 h 415"/>
                <a:gd name="T86" fmla="*/ 201 w 318"/>
                <a:gd name="T87" fmla="*/ 32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8" h="415">
                  <a:moveTo>
                    <a:pt x="206" y="321"/>
                  </a:moveTo>
                  <a:lnTo>
                    <a:pt x="237" y="301"/>
                  </a:lnTo>
                  <a:lnTo>
                    <a:pt x="265" y="280"/>
                  </a:lnTo>
                  <a:lnTo>
                    <a:pt x="288" y="257"/>
                  </a:lnTo>
                  <a:lnTo>
                    <a:pt x="304" y="232"/>
                  </a:lnTo>
                  <a:lnTo>
                    <a:pt x="316" y="204"/>
                  </a:lnTo>
                  <a:lnTo>
                    <a:pt x="318" y="174"/>
                  </a:lnTo>
                  <a:lnTo>
                    <a:pt x="313" y="141"/>
                  </a:lnTo>
                  <a:lnTo>
                    <a:pt x="298" y="105"/>
                  </a:lnTo>
                  <a:lnTo>
                    <a:pt x="289" y="89"/>
                  </a:lnTo>
                  <a:lnTo>
                    <a:pt x="279" y="74"/>
                  </a:lnTo>
                  <a:lnTo>
                    <a:pt x="267" y="62"/>
                  </a:lnTo>
                  <a:lnTo>
                    <a:pt x="255" y="49"/>
                  </a:lnTo>
                  <a:lnTo>
                    <a:pt x="241" y="37"/>
                  </a:lnTo>
                  <a:lnTo>
                    <a:pt x="227" y="27"/>
                  </a:lnTo>
                  <a:lnTo>
                    <a:pt x="212" y="19"/>
                  </a:lnTo>
                  <a:lnTo>
                    <a:pt x="197" y="12"/>
                  </a:lnTo>
                  <a:lnTo>
                    <a:pt x="181" y="6"/>
                  </a:lnTo>
                  <a:lnTo>
                    <a:pt x="164" y="3"/>
                  </a:lnTo>
                  <a:lnTo>
                    <a:pt x="148" y="0"/>
                  </a:lnTo>
                  <a:lnTo>
                    <a:pt x="130" y="0"/>
                  </a:lnTo>
                  <a:lnTo>
                    <a:pt x="113" y="3"/>
                  </a:lnTo>
                  <a:lnTo>
                    <a:pt x="96" y="7"/>
                  </a:lnTo>
                  <a:lnTo>
                    <a:pt x="78" y="13"/>
                  </a:lnTo>
                  <a:lnTo>
                    <a:pt x="61" y="22"/>
                  </a:lnTo>
                  <a:lnTo>
                    <a:pt x="46" y="35"/>
                  </a:lnTo>
                  <a:lnTo>
                    <a:pt x="31" y="52"/>
                  </a:lnTo>
                  <a:lnTo>
                    <a:pt x="19" y="74"/>
                  </a:lnTo>
                  <a:lnTo>
                    <a:pt x="8" y="97"/>
                  </a:lnTo>
                  <a:lnTo>
                    <a:pt x="2" y="121"/>
                  </a:lnTo>
                  <a:lnTo>
                    <a:pt x="0" y="143"/>
                  </a:lnTo>
                  <a:lnTo>
                    <a:pt x="5" y="163"/>
                  </a:lnTo>
                  <a:lnTo>
                    <a:pt x="15" y="178"/>
                  </a:lnTo>
                  <a:lnTo>
                    <a:pt x="30" y="187"/>
                  </a:lnTo>
                  <a:lnTo>
                    <a:pt x="45" y="192"/>
                  </a:lnTo>
                  <a:lnTo>
                    <a:pt x="61" y="193"/>
                  </a:lnTo>
                  <a:lnTo>
                    <a:pt x="77" y="191"/>
                  </a:lnTo>
                  <a:lnTo>
                    <a:pt x="92" y="185"/>
                  </a:lnTo>
                  <a:lnTo>
                    <a:pt x="107" y="177"/>
                  </a:lnTo>
                  <a:lnTo>
                    <a:pt x="120" y="167"/>
                  </a:lnTo>
                  <a:lnTo>
                    <a:pt x="130" y="155"/>
                  </a:lnTo>
                  <a:lnTo>
                    <a:pt x="140" y="139"/>
                  </a:lnTo>
                  <a:lnTo>
                    <a:pt x="144" y="123"/>
                  </a:lnTo>
                  <a:lnTo>
                    <a:pt x="144" y="106"/>
                  </a:lnTo>
                  <a:lnTo>
                    <a:pt x="140" y="90"/>
                  </a:lnTo>
                  <a:lnTo>
                    <a:pt x="131" y="76"/>
                  </a:lnTo>
                  <a:lnTo>
                    <a:pt x="119" y="65"/>
                  </a:lnTo>
                  <a:lnTo>
                    <a:pt x="104" y="57"/>
                  </a:lnTo>
                  <a:lnTo>
                    <a:pt x="85" y="55"/>
                  </a:lnTo>
                  <a:lnTo>
                    <a:pt x="77" y="53"/>
                  </a:lnTo>
                  <a:lnTo>
                    <a:pt x="80" y="51"/>
                  </a:lnTo>
                  <a:lnTo>
                    <a:pt x="88" y="48"/>
                  </a:lnTo>
                  <a:lnTo>
                    <a:pt x="96" y="44"/>
                  </a:lnTo>
                  <a:lnTo>
                    <a:pt x="114" y="38"/>
                  </a:lnTo>
                  <a:lnTo>
                    <a:pt x="137" y="35"/>
                  </a:lnTo>
                  <a:lnTo>
                    <a:pt x="163" y="33"/>
                  </a:lnTo>
                  <a:lnTo>
                    <a:pt x="188" y="34"/>
                  </a:lnTo>
                  <a:lnTo>
                    <a:pt x="211" y="40"/>
                  </a:lnTo>
                  <a:lnTo>
                    <a:pt x="231" y="48"/>
                  </a:lnTo>
                  <a:lnTo>
                    <a:pt x="244" y="62"/>
                  </a:lnTo>
                  <a:lnTo>
                    <a:pt x="250" y="80"/>
                  </a:lnTo>
                  <a:lnTo>
                    <a:pt x="250" y="114"/>
                  </a:lnTo>
                  <a:lnTo>
                    <a:pt x="247" y="149"/>
                  </a:lnTo>
                  <a:lnTo>
                    <a:pt x="239" y="181"/>
                  </a:lnTo>
                  <a:lnTo>
                    <a:pt x="226" y="212"/>
                  </a:lnTo>
                  <a:lnTo>
                    <a:pt x="210" y="242"/>
                  </a:lnTo>
                  <a:lnTo>
                    <a:pt x="190" y="270"/>
                  </a:lnTo>
                  <a:lnTo>
                    <a:pt x="166" y="294"/>
                  </a:lnTo>
                  <a:lnTo>
                    <a:pt x="140" y="316"/>
                  </a:lnTo>
                  <a:lnTo>
                    <a:pt x="130" y="325"/>
                  </a:lnTo>
                  <a:lnTo>
                    <a:pt x="122" y="339"/>
                  </a:lnTo>
                  <a:lnTo>
                    <a:pt x="115" y="355"/>
                  </a:lnTo>
                  <a:lnTo>
                    <a:pt x="112" y="371"/>
                  </a:lnTo>
                  <a:lnTo>
                    <a:pt x="111" y="387"/>
                  </a:lnTo>
                  <a:lnTo>
                    <a:pt x="114" y="401"/>
                  </a:lnTo>
                  <a:lnTo>
                    <a:pt x="122" y="411"/>
                  </a:lnTo>
                  <a:lnTo>
                    <a:pt x="135" y="415"/>
                  </a:lnTo>
                  <a:lnTo>
                    <a:pt x="144" y="414"/>
                  </a:lnTo>
                  <a:lnTo>
                    <a:pt x="151" y="407"/>
                  </a:lnTo>
                  <a:lnTo>
                    <a:pt x="158" y="397"/>
                  </a:lnTo>
                  <a:lnTo>
                    <a:pt x="163" y="384"/>
                  </a:lnTo>
                  <a:lnTo>
                    <a:pt x="167" y="370"/>
                  </a:lnTo>
                  <a:lnTo>
                    <a:pt x="172" y="358"/>
                  </a:lnTo>
                  <a:lnTo>
                    <a:pt x="175" y="346"/>
                  </a:lnTo>
                  <a:lnTo>
                    <a:pt x="179" y="337"/>
                  </a:lnTo>
                  <a:lnTo>
                    <a:pt x="183" y="333"/>
                  </a:lnTo>
                  <a:lnTo>
                    <a:pt x="191" y="329"/>
                  </a:lnTo>
                  <a:lnTo>
                    <a:pt x="201" y="324"/>
                  </a:lnTo>
                  <a:lnTo>
                    <a:pt x="206" y="3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9" name="Freeform 63"/>
            <p:cNvSpPr>
              <a:spLocks/>
            </p:cNvSpPr>
            <p:nvPr/>
          </p:nvSpPr>
          <p:spPr bwMode="auto">
            <a:xfrm>
              <a:off x="652" y="3004"/>
              <a:ext cx="579" cy="73"/>
            </a:xfrm>
            <a:custGeom>
              <a:avLst/>
              <a:gdLst>
                <a:gd name="T0" fmla="*/ 1158 w 1159"/>
                <a:gd name="T1" fmla="*/ 21 h 146"/>
                <a:gd name="T2" fmla="*/ 1159 w 1159"/>
                <a:gd name="T3" fmla="*/ 14 h 146"/>
                <a:gd name="T4" fmla="*/ 1159 w 1159"/>
                <a:gd name="T5" fmla="*/ 6 h 146"/>
                <a:gd name="T6" fmla="*/ 1100 w 1159"/>
                <a:gd name="T7" fmla="*/ 2 h 146"/>
                <a:gd name="T8" fmla="*/ 865 w 1159"/>
                <a:gd name="T9" fmla="*/ 0 h 146"/>
                <a:gd name="T10" fmla="*/ 749 w 1159"/>
                <a:gd name="T11" fmla="*/ 7 h 146"/>
                <a:gd name="T12" fmla="*/ 514 w 1159"/>
                <a:gd name="T13" fmla="*/ 36 h 146"/>
                <a:gd name="T14" fmla="*/ 513 w 1159"/>
                <a:gd name="T15" fmla="*/ 36 h 146"/>
                <a:gd name="T16" fmla="*/ 251 w 1159"/>
                <a:gd name="T17" fmla="*/ 80 h 146"/>
                <a:gd name="T18" fmla="*/ 0 w 1159"/>
                <a:gd name="T19" fmla="*/ 133 h 146"/>
                <a:gd name="T20" fmla="*/ 1 w 1159"/>
                <a:gd name="T21" fmla="*/ 146 h 146"/>
                <a:gd name="T22" fmla="*/ 255 w 1159"/>
                <a:gd name="T23" fmla="*/ 93 h 146"/>
                <a:gd name="T24" fmla="*/ 515 w 1159"/>
                <a:gd name="T25" fmla="*/ 51 h 146"/>
                <a:gd name="T26" fmla="*/ 750 w 1159"/>
                <a:gd name="T27" fmla="*/ 22 h 146"/>
                <a:gd name="T28" fmla="*/ 868 w 1159"/>
                <a:gd name="T29" fmla="*/ 15 h 146"/>
                <a:gd name="T30" fmla="*/ 1100 w 1159"/>
                <a:gd name="T31" fmla="*/ 17 h 146"/>
                <a:gd name="T32" fmla="*/ 1100 w 1159"/>
                <a:gd name="T33" fmla="*/ 17 h 146"/>
                <a:gd name="T34" fmla="*/ 1158 w 1159"/>
                <a:gd name="T35" fmla="*/ 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46">
                  <a:moveTo>
                    <a:pt x="1158" y="21"/>
                  </a:moveTo>
                  <a:lnTo>
                    <a:pt x="1159" y="14"/>
                  </a:lnTo>
                  <a:lnTo>
                    <a:pt x="1159" y="6"/>
                  </a:lnTo>
                  <a:lnTo>
                    <a:pt x="1100" y="2"/>
                  </a:lnTo>
                  <a:lnTo>
                    <a:pt x="865" y="0"/>
                  </a:lnTo>
                  <a:lnTo>
                    <a:pt x="749" y="7"/>
                  </a:lnTo>
                  <a:lnTo>
                    <a:pt x="514" y="36"/>
                  </a:lnTo>
                  <a:lnTo>
                    <a:pt x="513" y="36"/>
                  </a:lnTo>
                  <a:lnTo>
                    <a:pt x="251" y="80"/>
                  </a:lnTo>
                  <a:lnTo>
                    <a:pt x="0" y="133"/>
                  </a:lnTo>
                  <a:lnTo>
                    <a:pt x="1" y="146"/>
                  </a:lnTo>
                  <a:lnTo>
                    <a:pt x="255" y="93"/>
                  </a:lnTo>
                  <a:lnTo>
                    <a:pt x="515" y="51"/>
                  </a:lnTo>
                  <a:lnTo>
                    <a:pt x="750" y="22"/>
                  </a:lnTo>
                  <a:lnTo>
                    <a:pt x="868" y="15"/>
                  </a:lnTo>
                  <a:lnTo>
                    <a:pt x="1100" y="17"/>
                  </a:lnTo>
                  <a:lnTo>
                    <a:pt x="1100" y="17"/>
                  </a:lnTo>
                  <a:lnTo>
                    <a:pt x="115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0" name="Freeform 64"/>
            <p:cNvSpPr>
              <a:spLocks/>
            </p:cNvSpPr>
            <p:nvPr/>
          </p:nvSpPr>
          <p:spPr bwMode="auto">
            <a:xfrm>
              <a:off x="1433" y="3164"/>
              <a:ext cx="81" cy="386"/>
            </a:xfrm>
            <a:custGeom>
              <a:avLst/>
              <a:gdLst>
                <a:gd name="T0" fmla="*/ 0 w 161"/>
                <a:gd name="T1" fmla="*/ 769 h 770"/>
                <a:gd name="T2" fmla="*/ 0 w 161"/>
                <a:gd name="T3" fmla="*/ 770 h 770"/>
                <a:gd name="T4" fmla="*/ 30 w 161"/>
                <a:gd name="T5" fmla="*/ 729 h 770"/>
                <a:gd name="T6" fmla="*/ 58 w 161"/>
                <a:gd name="T7" fmla="*/ 686 h 770"/>
                <a:gd name="T8" fmla="*/ 83 w 161"/>
                <a:gd name="T9" fmla="*/ 643 h 770"/>
                <a:gd name="T10" fmla="*/ 106 w 161"/>
                <a:gd name="T11" fmla="*/ 600 h 770"/>
                <a:gd name="T12" fmla="*/ 126 w 161"/>
                <a:gd name="T13" fmla="*/ 555 h 770"/>
                <a:gd name="T14" fmla="*/ 142 w 161"/>
                <a:gd name="T15" fmla="*/ 511 h 770"/>
                <a:gd name="T16" fmla="*/ 153 w 161"/>
                <a:gd name="T17" fmla="*/ 468 h 770"/>
                <a:gd name="T18" fmla="*/ 160 w 161"/>
                <a:gd name="T19" fmla="*/ 426 h 770"/>
                <a:gd name="T20" fmla="*/ 161 w 161"/>
                <a:gd name="T21" fmla="*/ 404 h 770"/>
                <a:gd name="T22" fmla="*/ 159 w 161"/>
                <a:gd name="T23" fmla="*/ 382 h 770"/>
                <a:gd name="T24" fmla="*/ 156 w 161"/>
                <a:gd name="T25" fmla="*/ 360 h 770"/>
                <a:gd name="T26" fmla="*/ 151 w 161"/>
                <a:gd name="T27" fmla="*/ 339 h 770"/>
                <a:gd name="T28" fmla="*/ 145 w 161"/>
                <a:gd name="T29" fmla="*/ 320 h 770"/>
                <a:gd name="T30" fmla="*/ 140 w 161"/>
                <a:gd name="T31" fmla="*/ 299 h 770"/>
                <a:gd name="T32" fmla="*/ 132 w 161"/>
                <a:gd name="T33" fmla="*/ 277 h 770"/>
                <a:gd name="T34" fmla="*/ 125 w 161"/>
                <a:gd name="T35" fmla="*/ 256 h 770"/>
                <a:gd name="T36" fmla="*/ 123 w 161"/>
                <a:gd name="T37" fmla="*/ 256 h 770"/>
                <a:gd name="T38" fmla="*/ 123 w 161"/>
                <a:gd name="T39" fmla="*/ 255 h 770"/>
                <a:gd name="T40" fmla="*/ 109 w 161"/>
                <a:gd name="T41" fmla="*/ 224 h 770"/>
                <a:gd name="T42" fmla="*/ 95 w 161"/>
                <a:gd name="T43" fmla="*/ 192 h 770"/>
                <a:gd name="T44" fmla="*/ 80 w 161"/>
                <a:gd name="T45" fmla="*/ 158 h 770"/>
                <a:gd name="T46" fmla="*/ 66 w 161"/>
                <a:gd name="T47" fmla="*/ 125 h 770"/>
                <a:gd name="T48" fmla="*/ 51 w 161"/>
                <a:gd name="T49" fmla="*/ 93 h 770"/>
                <a:gd name="T50" fmla="*/ 35 w 161"/>
                <a:gd name="T51" fmla="*/ 61 h 770"/>
                <a:gd name="T52" fmla="*/ 19 w 161"/>
                <a:gd name="T53" fmla="*/ 29 h 770"/>
                <a:gd name="T54" fmla="*/ 0 w 161"/>
                <a:gd name="T55" fmla="*/ 0 h 770"/>
                <a:gd name="T56" fmla="*/ 0 w 161"/>
                <a:gd name="T57" fmla="*/ 55 h 770"/>
                <a:gd name="T58" fmla="*/ 20 w 161"/>
                <a:gd name="T59" fmla="*/ 88 h 770"/>
                <a:gd name="T60" fmla="*/ 37 w 161"/>
                <a:gd name="T61" fmla="*/ 123 h 770"/>
                <a:gd name="T62" fmla="*/ 53 w 161"/>
                <a:gd name="T63" fmla="*/ 158 h 770"/>
                <a:gd name="T64" fmla="*/ 68 w 161"/>
                <a:gd name="T65" fmla="*/ 194 h 770"/>
                <a:gd name="T66" fmla="*/ 82 w 161"/>
                <a:gd name="T67" fmla="*/ 230 h 770"/>
                <a:gd name="T68" fmla="*/ 95 w 161"/>
                <a:gd name="T69" fmla="*/ 264 h 770"/>
                <a:gd name="T70" fmla="*/ 107 w 161"/>
                <a:gd name="T71" fmla="*/ 299 h 770"/>
                <a:gd name="T72" fmla="*/ 120 w 161"/>
                <a:gd name="T73" fmla="*/ 331 h 770"/>
                <a:gd name="T74" fmla="*/ 132 w 161"/>
                <a:gd name="T75" fmla="*/ 381 h 770"/>
                <a:gd name="T76" fmla="*/ 130 w 161"/>
                <a:gd name="T77" fmla="*/ 433 h 770"/>
                <a:gd name="T78" fmla="*/ 120 w 161"/>
                <a:gd name="T79" fmla="*/ 484 h 770"/>
                <a:gd name="T80" fmla="*/ 102 w 161"/>
                <a:gd name="T81" fmla="*/ 536 h 770"/>
                <a:gd name="T82" fmla="*/ 79 w 161"/>
                <a:gd name="T83" fmla="*/ 587 h 770"/>
                <a:gd name="T84" fmla="*/ 52 w 161"/>
                <a:gd name="T85" fmla="*/ 635 h 770"/>
                <a:gd name="T86" fmla="*/ 26 w 161"/>
                <a:gd name="T87" fmla="*/ 679 h 770"/>
                <a:gd name="T88" fmla="*/ 0 w 161"/>
                <a:gd name="T89" fmla="*/ 718 h 770"/>
                <a:gd name="T90" fmla="*/ 0 w 161"/>
                <a:gd name="T91" fmla="*/ 769 h 770"/>
                <a:gd name="T92" fmla="*/ 1 w 161"/>
                <a:gd name="T93" fmla="*/ 768 h 770"/>
                <a:gd name="T94" fmla="*/ 1 w 161"/>
                <a:gd name="T95" fmla="*/ 768 h 770"/>
                <a:gd name="T96" fmla="*/ 1 w 161"/>
                <a:gd name="T97" fmla="*/ 768 h 770"/>
                <a:gd name="T98" fmla="*/ 0 w 161"/>
                <a:gd name="T99" fmla="*/ 769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770">
                  <a:moveTo>
                    <a:pt x="0" y="769"/>
                  </a:moveTo>
                  <a:lnTo>
                    <a:pt x="0" y="770"/>
                  </a:lnTo>
                  <a:lnTo>
                    <a:pt x="30" y="729"/>
                  </a:lnTo>
                  <a:lnTo>
                    <a:pt x="58" y="686"/>
                  </a:lnTo>
                  <a:lnTo>
                    <a:pt x="83" y="643"/>
                  </a:lnTo>
                  <a:lnTo>
                    <a:pt x="106" y="600"/>
                  </a:lnTo>
                  <a:lnTo>
                    <a:pt x="126" y="555"/>
                  </a:lnTo>
                  <a:lnTo>
                    <a:pt x="142" y="511"/>
                  </a:lnTo>
                  <a:lnTo>
                    <a:pt x="153" y="468"/>
                  </a:lnTo>
                  <a:lnTo>
                    <a:pt x="160" y="426"/>
                  </a:lnTo>
                  <a:lnTo>
                    <a:pt x="161" y="404"/>
                  </a:lnTo>
                  <a:lnTo>
                    <a:pt x="159" y="382"/>
                  </a:lnTo>
                  <a:lnTo>
                    <a:pt x="156" y="360"/>
                  </a:lnTo>
                  <a:lnTo>
                    <a:pt x="151" y="339"/>
                  </a:lnTo>
                  <a:lnTo>
                    <a:pt x="145" y="320"/>
                  </a:lnTo>
                  <a:lnTo>
                    <a:pt x="140" y="299"/>
                  </a:lnTo>
                  <a:lnTo>
                    <a:pt x="132" y="277"/>
                  </a:lnTo>
                  <a:lnTo>
                    <a:pt x="125" y="256"/>
                  </a:lnTo>
                  <a:lnTo>
                    <a:pt x="123" y="256"/>
                  </a:lnTo>
                  <a:lnTo>
                    <a:pt x="123" y="255"/>
                  </a:lnTo>
                  <a:lnTo>
                    <a:pt x="109" y="224"/>
                  </a:lnTo>
                  <a:lnTo>
                    <a:pt x="95" y="192"/>
                  </a:lnTo>
                  <a:lnTo>
                    <a:pt x="80" y="158"/>
                  </a:lnTo>
                  <a:lnTo>
                    <a:pt x="66" y="125"/>
                  </a:lnTo>
                  <a:lnTo>
                    <a:pt x="51" y="93"/>
                  </a:lnTo>
                  <a:lnTo>
                    <a:pt x="35" y="61"/>
                  </a:lnTo>
                  <a:lnTo>
                    <a:pt x="19" y="29"/>
                  </a:lnTo>
                  <a:lnTo>
                    <a:pt x="0" y="0"/>
                  </a:lnTo>
                  <a:lnTo>
                    <a:pt x="0" y="55"/>
                  </a:lnTo>
                  <a:lnTo>
                    <a:pt x="20" y="88"/>
                  </a:lnTo>
                  <a:lnTo>
                    <a:pt x="37" y="123"/>
                  </a:lnTo>
                  <a:lnTo>
                    <a:pt x="53" y="158"/>
                  </a:lnTo>
                  <a:lnTo>
                    <a:pt x="68" y="194"/>
                  </a:lnTo>
                  <a:lnTo>
                    <a:pt x="82" y="230"/>
                  </a:lnTo>
                  <a:lnTo>
                    <a:pt x="95" y="264"/>
                  </a:lnTo>
                  <a:lnTo>
                    <a:pt x="107" y="299"/>
                  </a:lnTo>
                  <a:lnTo>
                    <a:pt x="120" y="331"/>
                  </a:lnTo>
                  <a:lnTo>
                    <a:pt x="132" y="381"/>
                  </a:lnTo>
                  <a:lnTo>
                    <a:pt x="130" y="433"/>
                  </a:lnTo>
                  <a:lnTo>
                    <a:pt x="120" y="484"/>
                  </a:lnTo>
                  <a:lnTo>
                    <a:pt x="102" y="536"/>
                  </a:lnTo>
                  <a:lnTo>
                    <a:pt x="79" y="587"/>
                  </a:lnTo>
                  <a:lnTo>
                    <a:pt x="52" y="635"/>
                  </a:lnTo>
                  <a:lnTo>
                    <a:pt x="26" y="679"/>
                  </a:lnTo>
                  <a:lnTo>
                    <a:pt x="0" y="718"/>
                  </a:lnTo>
                  <a:lnTo>
                    <a:pt x="0" y="769"/>
                  </a:lnTo>
                  <a:lnTo>
                    <a:pt x="1" y="768"/>
                  </a:lnTo>
                  <a:lnTo>
                    <a:pt x="1" y="768"/>
                  </a:lnTo>
                  <a:lnTo>
                    <a:pt x="1" y="768"/>
                  </a:lnTo>
                  <a:lnTo>
                    <a:pt x="0" y="7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1" name="Freeform 65"/>
            <p:cNvSpPr>
              <a:spLocks/>
            </p:cNvSpPr>
            <p:nvPr/>
          </p:nvSpPr>
          <p:spPr bwMode="auto">
            <a:xfrm>
              <a:off x="1433" y="3283"/>
              <a:ext cx="40" cy="206"/>
            </a:xfrm>
            <a:custGeom>
              <a:avLst/>
              <a:gdLst>
                <a:gd name="T0" fmla="*/ 0 w 81"/>
                <a:gd name="T1" fmla="*/ 355 h 410"/>
                <a:gd name="T2" fmla="*/ 0 w 81"/>
                <a:gd name="T3" fmla="*/ 410 h 410"/>
                <a:gd name="T4" fmla="*/ 19 w 81"/>
                <a:gd name="T5" fmla="*/ 381 h 410"/>
                <a:gd name="T6" fmla="*/ 35 w 81"/>
                <a:gd name="T7" fmla="*/ 351 h 410"/>
                <a:gd name="T8" fmla="*/ 50 w 81"/>
                <a:gd name="T9" fmla="*/ 321 h 410"/>
                <a:gd name="T10" fmla="*/ 61 w 81"/>
                <a:gd name="T11" fmla="*/ 291 h 410"/>
                <a:gd name="T12" fmla="*/ 70 w 81"/>
                <a:gd name="T13" fmla="*/ 260 h 410"/>
                <a:gd name="T14" fmla="*/ 77 w 81"/>
                <a:gd name="T15" fmla="*/ 229 h 410"/>
                <a:gd name="T16" fmla="*/ 81 w 81"/>
                <a:gd name="T17" fmla="*/ 198 h 410"/>
                <a:gd name="T18" fmla="*/ 81 w 81"/>
                <a:gd name="T19" fmla="*/ 167 h 410"/>
                <a:gd name="T20" fmla="*/ 77 w 81"/>
                <a:gd name="T21" fmla="*/ 143 h 410"/>
                <a:gd name="T22" fmla="*/ 73 w 81"/>
                <a:gd name="T23" fmla="*/ 120 h 410"/>
                <a:gd name="T24" fmla="*/ 66 w 81"/>
                <a:gd name="T25" fmla="*/ 97 h 410"/>
                <a:gd name="T26" fmla="*/ 57 w 81"/>
                <a:gd name="T27" fmla="*/ 75 h 410"/>
                <a:gd name="T28" fmla="*/ 45 w 81"/>
                <a:gd name="T29" fmla="*/ 55 h 410"/>
                <a:gd name="T30" fmla="*/ 31 w 81"/>
                <a:gd name="T31" fmla="*/ 36 h 410"/>
                <a:gd name="T32" fmla="*/ 16 w 81"/>
                <a:gd name="T33" fmla="*/ 17 h 410"/>
                <a:gd name="T34" fmla="*/ 0 w 81"/>
                <a:gd name="T35" fmla="*/ 0 h 410"/>
                <a:gd name="T36" fmla="*/ 0 w 81"/>
                <a:gd name="T37" fmla="*/ 44 h 410"/>
                <a:gd name="T38" fmla="*/ 18 w 81"/>
                <a:gd name="T39" fmla="*/ 66 h 410"/>
                <a:gd name="T40" fmla="*/ 30 w 81"/>
                <a:gd name="T41" fmla="*/ 89 h 410"/>
                <a:gd name="T42" fmla="*/ 39 w 81"/>
                <a:gd name="T43" fmla="*/ 113 h 410"/>
                <a:gd name="T44" fmla="*/ 45 w 81"/>
                <a:gd name="T45" fmla="*/ 137 h 410"/>
                <a:gd name="T46" fmla="*/ 49 w 81"/>
                <a:gd name="T47" fmla="*/ 164 h 410"/>
                <a:gd name="T48" fmla="*/ 49 w 81"/>
                <a:gd name="T49" fmla="*/ 190 h 410"/>
                <a:gd name="T50" fmla="*/ 46 w 81"/>
                <a:gd name="T51" fmla="*/ 220 h 410"/>
                <a:gd name="T52" fmla="*/ 43 w 81"/>
                <a:gd name="T53" fmla="*/ 251 h 410"/>
                <a:gd name="T54" fmla="*/ 41 w 81"/>
                <a:gd name="T55" fmla="*/ 263 h 410"/>
                <a:gd name="T56" fmla="*/ 37 w 81"/>
                <a:gd name="T57" fmla="*/ 275 h 410"/>
                <a:gd name="T58" fmla="*/ 34 w 81"/>
                <a:gd name="T59" fmla="*/ 288 h 410"/>
                <a:gd name="T60" fmla="*/ 28 w 81"/>
                <a:gd name="T61" fmla="*/ 301 h 410"/>
                <a:gd name="T62" fmla="*/ 22 w 81"/>
                <a:gd name="T63" fmla="*/ 314 h 410"/>
                <a:gd name="T64" fmla="*/ 15 w 81"/>
                <a:gd name="T65" fmla="*/ 327 h 410"/>
                <a:gd name="T66" fmla="*/ 8 w 81"/>
                <a:gd name="T67" fmla="*/ 341 h 410"/>
                <a:gd name="T68" fmla="*/ 0 w 81"/>
                <a:gd name="T69" fmla="*/ 35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410">
                  <a:moveTo>
                    <a:pt x="0" y="355"/>
                  </a:moveTo>
                  <a:lnTo>
                    <a:pt x="0" y="410"/>
                  </a:lnTo>
                  <a:lnTo>
                    <a:pt x="19" y="381"/>
                  </a:lnTo>
                  <a:lnTo>
                    <a:pt x="35" y="351"/>
                  </a:lnTo>
                  <a:lnTo>
                    <a:pt x="50" y="321"/>
                  </a:lnTo>
                  <a:lnTo>
                    <a:pt x="61" y="291"/>
                  </a:lnTo>
                  <a:lnTo>
                    <a:pt x="70" y="260"/>
                  </a:lnTo>
                  <a:lnTo>
                    <a:pt x="77" y="229"/>
                  </a:lnTo>
                  <a:lnTo>
                    <a:pt x="81" y="198"/>
                  </a:lnTo>
                  <a:lnTo>
                    <a:pt x="81" y="167"/>
                  </a:lnTo>
                  <a:lnTo>
                    <a:pt x="77" y="143"/>
                  </a:lnTo>
                  <a:lnTo>
                    <a:pt x="73" y="120"/>
                  </a:lnTo>
                  <a:lnTo>
                    <a:pt x="66" y="97"/>
                  </a:lnTo>
                  <a:lnTo>
                    <a:pt x="57" y="75"/>
                  </a:lnTo>
                  <a:lnTo>
                    <a:pt x="45" y="55"/>
                  </a:lnTo>
                  <a:lnTo>
                    <a:pt x="31" y="36"/>
                  </a:lnTo>
                  <a:lnTo>
                    <a:pt x="16" y="17"/>
                  </a:lnTo>
                  <a:lnTo>
                    <a:pt x="0" y="0"/>
                  </a:lnTo>
                  <a:lnTo>
                    <a:pt x="0" y="44"/>
                  </a:lnTo>
                  <a:lnTo>
                    <a:pt x="18" y="66"/>
                  </a:lnTo>
                  <a:lnTo>
                    <a:pt x="30" y="89"/>
                  </a:lnTo>
                  <a:lnTo>
                    <a:pt x="39" y="113"/>
                  </a:lnTo>
                  <a:lnTo>
                    <a:pt x="45" y="137"/>
                  </a:lnTo>
                  <a:lnTo>
                    <a:pt x="49" y="164"/>
                  </a:lnTo>
                  <a:lnTo>
                    <a:pt x="49" y="190"/>
                  </a:lnTo>
                  <a:lnTo>
                    <a:pt x="46" y="220"/>
                  </a:lnTo>
                  <a:lnTo>
                    <a:pt x="43" y="251"/>
                  </a:lnTo>
                  <a:lnTo>
                    <a:pt x="41" y="263"/>
                  </a:lnTo>
                  <a:lnTo>
                    <a:pt x="37" y="275"/>
                  </a:lnTo>
                  <a:lnTo>
                    <a:pt x="34" y="288"/>
                  </a:lnTo>
                  <a:lnTo>
                    <a:pt x="28" y="301"/>
                  </a:lnTo>
                  <a:lnTo>
                    <a:pt x="22" y="314"/>
                  </a:lnTo>
                  <a:lnTo>
                    <a:pt x="15" y="327"/>
                  </a:lnTo>
                  <a:lnTo>
                    <a:pt x="8" y="341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2" name="Freeform 66"/>
            <p:cNvSpPr>
              <a:spLocks/>
            </p:cNvSpPr>
            <p:nvPr/>
          </p:nvSpPr>
          <p:spPr bwMode="auto">
            <a:xfrm>
              <a:off x="1241" y="2967"/>
              <a:ext cx="192" cy="565"/>
            </a:xfrm>
            <a:custGeom>
              <a:avLst/>
              <a:gdLst>
                <a:gd name="T0" fmla="*/ 367 w 384"/>
                <a:gd name="T1" fmla="*/ 369 h 1130"/>
                <a:gd name="T2" fmla="*/ 329 w 384"/>
                <a:gd name="T3" fmla="*/ 327 h 1130"/>
                <a:gd name="T4" fmla="*/ 283 w 384"/>
                <a:gd name="T5" fmla="*/ 293 h 1130"/>
                <a:gd name="T6" fmla="*/ 228 w 384"/>
                <a:gd name="T7" fmla="*/ 269 h 1130"/>
                <a:gd name="T8" fmla="*/ 202 w 384"/>
                <a:gd name="T9" fmla="*/ 260 h 1130"/>
                <a:gd name="T10" fmla="*/ 221 w 384"/>
                <a:gd name="T11" fmla="*/ 253 h 1130"/>
                <a:gd name="T12" fmla="*/ 234 w 384"/>
                <a:gd name="T13" fmla="*/ 245 h 1130"/>
                <a:gd name="T14" fmla="*/ 214 w 384"/>
                <a:gd name="T15" fmla="*/ 222 h 1130"/>
                <a:gd name="T16" fmla="*/ 175 w 384"/>
                <a:gd name="T17" fmla="*/ 240 h 1130"/>
                <a:gd name="T18" fmla="*/ 117 w 384"/>
                <a:gd name="T19" fmla="*/ 245 h 1130"/>
                <a:gd name="T20" fmla="*/ 63 w 384"/>
                <a:gd name="T21" fmla="*/ 226 h 1130"/>
                <a:gd name="T22" fmla="*/ 29 w 384"/>
                <a:gd name="T23" fmla="*/ 188 h 1130"/>
                <a:gd name="T24" fmla="*/ 65 w 384"/>
                <a:gd name="T25" fmla="*/ 203 h 1130"/>
                <a:gd name="T26" fmla="*/ 122 w 384"/>
                <a:gd name="T27" fmla="*/ 190 h 1130"/>
                <a:gd name="T28" fmla="*/ 153 w 384"/>
                <a:gd name="T29" fmla="*/ 89 h 1130"/>
                <a:gd name="T30" fmla="*/ 93 w 384"/>
                <a:gd name="T31" fmla="*/ 42 h 1130"/>
                <a:gd name="T32" fmla="*/ 44 w 384"/>
                <a:gd name="T33" fmla="*/ 48 h 1130"/>
                <a:gd name="T34" fmla="*/ 43 w 384"/>
                <a:gd name="T35" fmla="*/ 66 h 1130"/>
                <a:gd name="T36" fmla="*/ 38 w 384"/>
                <a:gd name="T37" fmla="*/ 46 h 1130"/>
                <a:gd name="T38" fmla="*/ 61 w 384"/>
                <a:gd name="T39" fmla="*/ 21 h 1130"/>
                <a:gd name="T40" fmla="*/ 27 w 384"/>
                <a:gd name="T41" fmla="*/ 13 h 1130"/>
                <a:gd name="T42" fmla="*/ 6 w 384"/>
                <a:gd name="T43" fmla="*/ 41 h 1130"/>
                <a:gd name="T44" fmla="*/ 4 w 384"/>
                <a:gd name="T45" fmla="*/ 203 h 1130"/>
                <a:gd name="T46" fmla="*/ 39 w 384"/>
                <a:gd name="T47" fmla="*/ 251 h 1130"/>
                <a:gd name="T48" fmla="*/ 91 w 384"/>
                <a:gd name="T49" fmla="*/ 274 h 1130"/>
                <a:gd name="T50" fmla="*/ 143 w 384"/>
                <a:gd name="T51" fmla="*/ 920 h 1130"/>
                <a:gd name="T52" fmla="*/ 142 w 384"/>
                <a:gd name="T53" fmla="*/ 1005 h 1130"/>
                <a:gd name="T54" fmla="*/ 112 w 384"/>
                <a:gd name="T55" fmla="*/ 1057 h 1130"/>
                <a:gd name="T56" fmla="*/ 57 w 384"/>
                <a:gd name="T57" fmla="*/ 1079 h 1130"/>
                <a:gd name="T58" fmla="*/ 0 w 384"/>
                <a:gd name="T59" fmla="*/ 1100 h 1130"/>
                <a:gd name="T60" fmla="*/ 82 w 384"/>
                <a:gd name="T61" fmla="*/ 1104 h 1130"/>
                <a:gd name="T62" fmla="*/ 164 w 384"/>
                <a:gd name="T63" fmla="*/ 1051 h 1130"/>
                <a:gd name="T64" fmla="*/ 172 w 384"/>
                <a:gd name="T65" fmla="*/ 950 h 1130"/>
                <a:gd name="T66" fmla="*/ 185 w 384"/>
                <a:gd name="T67" fmla="*/ 341 h 1130"/>
                <a:gd name="T68" fmla="*/ 213 w 384"/>
                <a:gd name="T69" fmla="*/ 360 h 1130"/>
                <a:gd name="T70" fmla="*/ 239 w 384"/>
                <a:gd name="T71" fmla="*/ 395 h 1130"/>
                <a:gd name="T72" fmla="*/ 190 w 384"/>
                <a:gd name="T73" fmla="*/ 461 h 1130"/>
                <a:gd name="T74" fmla="*/ 199 w 384"/>
                <a:gd name="T75" fmla="*/ 555 h 1130"/>
                <a:gd name="T76" fmla="*/ 246 w 384"/>
                <a:gd name="T77" fmla="*/ 616 h 1130"/>
                <a:gd name="T78" fmla="*/ 292 w 384"/>
                <a:gd name="T79" fmla="*/ 623 h 1130"/>
                <a:gd name="T80" fmla="*/ 340 w 384"/>
                <a:gd name="T81" fmla="*/ 635 h 1130"/>
                <a:gd name="T82" fmla="*/ 376 w 384"/>
                <a:gd name="T83" fmla="*/ 668 h 1130"/>
                <a:gd name="T84" fmla="*/ 367 w 384"/>
                <a:gd name="T85" fmla="*/ 617 h 1130"/>
                <a:gd name="T86" fmla="*/ 330 w 384"/>
                <a:gd name="T87" fmla="*/ 590 h 1130"/>
                <a:gd name="T88" fmla="*/ 289 w 384"/>
                <a:gd name="T89" fmla="*/ 585 h 1130"/>
                <a:gd name="T90" fmla="*/ 260 w 384"/>
                <a:gd name="T91" fmla="*/ 588 h 1130"/>
                <a:gd name="T92" fmla="*/ 225 w 384"/>
                <a:gd name="T93" fmla="*/ 536 h 1130"/>
                <a:gd name="T94" fmla="*/ 220 w 384"/>
                <a:gd name="T95" fmla="*/ 467 h 1130"/>
                <a:gd name="T96" fmla="*/ 283 w 384"/>
                <a:gd name="T97" fmla="*/ 421 h 1130"/>
                <a:gd name="T98" fmla="*/ 251 w 384"/>
                <a:gd name="T99" fmla="*/ 358 h 1130"/>
                <a:gd name="T100" fmla="*/ 199 w 384"/>
                <a:gd name="T101" fmla="*/ 316 h 1130"/>
                <a:gd name="T102" fmla="*/ 215 w 384"/>
                <a:gd name="T103" fmla="*/ 298 h 1130"/>
                <a:gd name="T104" fmla="*/ 273 w 384"/>
                <a:gd name="T105" fmla="*/ 327 h 1130"/>
                <a:gd name="T106" fmla="*/ 323 w 384"/>
                <a:gd name="T107" fmla="*/ 368 h 1130"/>
                <a:gd name="T108" fmla="*/ 366 w 384"/>
                <a:gd name="T109" fmla="*/ 42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" h="1130">
                  <a:moveTo>
                    <a:pt x="384" y="449"/>
                  </a:moveTo>
                  <a:lnTo>
                    <a:pt x="384" y="394"/>
                  </a:lnTo>
                  <a:lnTo>
                    <a:pt x="376" y="381"/>
                  </a:lnTo>
                  <a:lnTo>
                    <a:pt x="367" y="369"/>
                  </a:lnTo>
                  <a:lnTo>
                    <a:pt x="358" y="358"/>
                  </a:lnTo>
                  <a:lnTo>
                    <a:pt x="349" y="347"/>
                  </a:lnTo>
                  <a:lnTo>
                    <a:pt x="339" y="337"/>
                  </a:lnTo>
                  <a:lnTo>
                    <a:pt x="329" y="327"/>
                  </a:lnTo>
                  <a:lnTo>
                    <a:pt x="317" y="317"/>
                  </a:lnTo>
                  <a:lnTo>
                    <a:pt x="307" y="308"/>
                  </a:lnTo>
                  <a:lnTo>
                    <a:pt x="296" y="300"/>
                  </a:lnTo>
                  <a:lnTo>
                    <a:pt x="283" y="293"/>
                  </a:lnTo>
                  <a:lnTo>
                    <a:pt x="270" y="286"/>
                  </a:lnTo>
                  <a:lnTo>
                    <a:pt x="256" y="279"/>
                  </a:lnTo>
                  <a:lnTo>
                    <a:pt x="243" y="274"/>
                  </a:lnTo>
                  <a:lnTo>
                    <a:pt x="228" y="269"/>
                  </a:lnTo>
                  <a:lnTo>
                    <a:pt x="213" y="266"/>
                  </a:lnTo>
                  <a:lnTo>
                    <a:pt x="196" y="262"/>
                  </a:lnTo>
                  <a:lnTo>
                    <a:pt x="198" y="261"/>
                  </a:lnTo>
                  <a:lnTo>
                    <a:pt x="202" y="260"/>
                  </a:lnTo>
                  <a:lnTo>
                    <a:pt x="207" y="258"/>
                  </a:lnTo>
                  <a:lnTo>
                    <a:pt x="211" y="256"/>
                  </a:lnTo>
                  <a:lnTo>
                    <a:pt x="216" y="254"/>
                  </a:lnTo>
                  <a:lnTo>
                    <a:pt x="221" y="253"/>
                  </a:lnTo>
                  <a:lnTo>
                    <a:pt x="225" y="251"/>
                  </a:lnTo>
                  <a:lnTo>
                    <a:pt x="230" y="248"/>
                  </a:lnTo>
                  <a:lnTo>
                    <a:pt x="233" y="245"/>
                  </a:lnTo>
                  <a:lnTo>
                    <a:pt x="234" y="245"/>
                  </a:lnTo>
                  <a:lnTo>
                    <a:pt x="234" y="244"/>
                  </a:lnTo>
                  <a:lnTo>
                    <a:pt x="217" y="220"/>
                  </a:lnTo>
                  <a:lnTo>
                    <a:pt x="218" y="218"/>
                  </a:lnTo>
                  <a:lnTo>
                    <a:pt x="214" y="222"/>
                  </a:lnTo>
                  <a:lnTo>
                    <a:pt x="210" y="222"/>
                  </a:lnTo>
                  <a:lnTo>
                    <a:pt x="200" y="230"/>
                  </a:lnTo>
                  <a:lnTo>
                    <a:pt x="187" y="236"/>
                  </a:lnTo>
                  <a:lnTo>
                    <a:pt x="175" y="240"/>
                  </a:lnTo>
                  <a:lnTo>
                    <a:pt x="161" y="244"/>
                  </a:lnTo>
                  <a:lnTo>
                    <a:pt x="146" y="246"/>
                  </a:lnTo>
                  <a:lnTo>
                    <a:pt x="131" y="246"/>
                  </a:lnTo>
                  <a:lnTo>
                    <a:pt x="117" y="245"/>
                  </a:lnTo>
                  <a:lnTo>
                    <a:pt x="102" y="243"/>
                  </a:lnTo>
                  <a:lnTo>
                    <a:pt x="88" y="239"/>
                  </a:lnTo>
                  <a:lnTo>
                    <a:pt x="76" y="233"/>
                  </a:lnTo>
                  <a:lnTo>
                    <a:pt x="63" y="226"/>
                  </a:lnTo>
                  <a:lnTo>
                    <a:pt x="53" y="220"/>
                  </a:lnTo>
                  <a:lnTo>
                    <a:pt x="42" y="210"/>
                  </a:lnTo>
                  <a:lnTo>
                    <a:pt x="35" y="200"/>
                  </a:lnTo>
                  <a:lnTo>
                    <a:pt x="29" y="188"/>
                  </a:lnTo>
                  <a:lnTo>
                    <a:pt x="26" y="176"/>
                  </a:lnTo>
                  <a:lnTo>
                    <a:pt x="40" y="186"/>
                  </a:lnTo>
                  <a:lnTo>
                    <a:pt x="53" y="197"/>
                  </a:lnTo>
                  <a:lnTo>
                    <a:pt x="65" y="203"/>
                  </a:lnTo>
                  <a:lnTo>
                    <a:pt x="78" y="207"/>
                  </a:lnTo>
                  <a:lnTo>
                    <a:pt x="92" y="207"/>
                  </a:lnTo>
                  <a:lnTo>
                    <a:pt x="105" y="201"/>
                  </a:lnTo>
                  <a:lnTo>
                    <a:pt x="122" y="190"/>
                  </a:lnTo>
                  <a:lnTo>
                    <a:pt x="139" y="171"/>
                  </a:lnTo>
                  <a:lnTo>
                    <a:pt x="150" y="139"/>
                  </a:lnTo>
                  <a:lnTo>
                    <a:pt x="154" y="112"/>
                  </a:lnTo>
                  <a:lnTo>
                    <a:pt x="153" y="89"/>
                  </a:lnTo>
                  <a:lnTo>
                    <a:pt x="145" y="71"/>
                  </a:lnTo>
                  <a:lnTo>
                    <a:pt x="132" y="57"/>
                  </a:lnTo>
                  <a:lnTo>
                    <a:pt x="115" y="48"/>
                  </a:lnTo>
                  <a:lnTo>
                    <a:pt x="93" y="42"/>
                  </a:lnTo>
                  <a:lnTo>
                    <a:pt x="67" y="41"/>
                  </a:lnTo>
                  <a:lnTo>
                    <a:pt x="59" y="42"/>
                  </a:lnTo>
                  <a:lnTo>
                    <a:pt x="51" y="44"/>
                  </a:lnTo>
                  <a:lnTo>
                    <a:pt x="44" y="48"/>
                  </a:lnTo>
                  <a:lnTo>
                    <a:pt x="39" y="53"/>
                  </a:lnTo>
                  <a:lnTo>
                    <a:pt x="39" y="57"/>
                  </a:lnTo>
                  <a:lnTo>
                    <a:pt x="41" y="63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35" y="54"/>
                  </a:lnTo>
                  <a:lnTo>
                    <a:pt x="31" y="56"/>
                  </a:lnTo>
                  <a:lnTo>
                    <a:pt x="38" y="46"/>
                  </a:lnTo>
                  <a:lnTo>
                    <a:pt x="43" y="39"/>
                  </a:lnTo>
                  <a:lnTo>
                    <a:pt x="50" y="32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41" y="0"/>
                  </a:lnTo>
                  <a:lnTo>
                    <a:pt x="34" y="6"/>
                  </a:lnTo>
                  <a:lnTo>
                    <a:pt x="27" y="13"/>
                  </a:lnTo>
                  <a:lnTo>
                    <a:pt x="21" y="20"/>
                  </a:lnTo>
                  <a:lnTo>
                    <a:pt x="16" y="27"/>
                  </a:lnTo>
                  <a:lnTo>
                    <a:pt x="11" y="34"/>
                  </a:lnTo>
                  <a:lnTo>
                    <a:pt x="6" y="41"/>
                  </a:lnTo>
                  <a:lnTo>
                    <a:pt x="3" y="49"/>
                  </a:lnTo>
                  <a:lnTo>
                    <a:pt x="0" y="56"/>
                  </a:lnTo>
                  <a:lnTo>
                    <a:pt x="0" y="192"/>
                  </a:lnTo>
                  <a:lnTo>
                    <a:pt x="4" y="203"/>
                  </a:lnTo>
                  <a:lnTo>
                    <a:pt x="10" y="215"/>
                  </a:lnTo>
                  <a:lnTo>
                    <a:pt x="17" y="226"/>
                  </a:lnTo>
                  <a:lnTo>
                    <a:pt x="24" y="237"/>
                  </a:lnTo>
                  <a:lnTo>
                    <a:pt x="39" y="251"/>
                  </a:lnTo>
                  <a:lnTo>
                    <a:pt x="51" y="260"/>
                  </a:lnTo>
                  <a:lnTo>
                    <a:pt x="64" y="267"/>
                  </a:lnTo>
                  <a:lnTo>
                    <a:pt x="77" y="271"/>
                  </a:lnTo>
                  <a:lnTo>
                    <a:pt x="91" y="274"/>
                  </a:lnTo>
                  <a:lnTo>
                    <a:pt x="107" y="274"/>
                  </a:lnTo>
                  <a:lnTo>
                    <a:pt x="126" y="273"/>
                  </a:lnTo>
                  <a:lnTo>
                    <a:pt x="150" y="270"/>
                  </a:lnTo>
                  <a:lnTo>
                    <a:pt x="143" y="920"/>
                  </a:lnTo>
                  <a:lnTo>
                    <a:pt x="143" y="943"/>
                  </a:lnTo>
                  <a:lnTo>
                    <a:pt x="143" y="966"/>
                  </a:lnTo>
                  <a:lnTo>
                    <a:pt x="143" y="987"/>
                  </a:lnTo>
                  <a:lnTo>
                    <a:pt x="142" y="1005"/>
                  </a:lnTo>
                  <a:lnTo>
                    <a:pt x="139" y="1022"/>
                  </a:lnTo>
                  <a:lnTo>
                    <a:pt x="134" y="1036"/>
                  </a:lnTo>
                  <a:lnTo>
                    <a:pt x="125" y="1049"/>
                  </a:lnTo>
                  <a:lnTo>
                    <a:pt x="112" y="1057"/>
                  </a:lnTo>
                  <a:lnTo>
                    <a:pt x="99" y="1063"/>
                  </a:lnTo>
                  <a:lnTo>
                    <a:pt x="85" y="1069"/>
                  </a:lnTo>
                  <a:lnTo>
                    <a:pt x="71" y="1073"/>
                  </a:lnTo>
                  <a:lnTo>
                    <a:pt x="57" y="1079"/>
                  </a:lnTo>
                  <a:lnTo>
                    <a:pt x="43" y="1083"/>
                  </a:lnTo>
                  <a:lnTo>
                    <a:pt x="28" y="1089"/>
                  </a:lnTo>
                  <a:lnTo>
                    <a:pt x="14" y="1094"/>
                  </a:lnTo>
                  <a:lnTo>
                    <a:pt x="0" y="1100"/>
                  </a:lnTo>
                  <a:lnTo>
                    <a:pt x="0" y="1130"/>
                  </a:lnTo>
                  <a:lnTo>
                    <a:pt x="26" y="1123"/>
                  </a:lnTo>
                  <a:lnTo>
                    <a:pt x="54" y="1115"/>
                  </a:lnTo>
                  <a:lnTo>
                    <a:pt x="82" y="1104"/>
                  </a:lnTo>
                  <a:lnTo>
                    <a:pt x="109" y="1094"/>
                  </a:lnTo>
                  <a:lnTo>
                    <a:pt x="133" y="1081"/>
                  </a:lnTo>
                  <a:lnTo>
                    <a:pt x="152" y="1066"/>
                  </a:lnTo>
                  <a:lnTo>
                    <a:pt x="164" y="1051"/>
                  </a:lnTo>
                  <a:lnTo>
                    <a:pt x="169" y="1034"/>
                  </a:lnTo>
                  <a:lnTo>
                    <a:pt x="169" y="1007"/>
                  </a:lnTo>
                  <a:lnTo>
                    <a:pt x="170" y="979"/>
                  </a:lnTo>
                  <a:lnTo>
                    <a:pt x="172" y="950"/>
                  </a:lnTo>
                  <a:lnTo>
                    <a:pt x="173" y="921"/>
                  </a:lnTo>
                  <a:lnTo>
                    <a:pt x="173" y="920"/>
                  </a:lnTo>
                  <a:lnTo>
                    <a:pt x="182" y="339"/>
                  </a:lnTo>
                  <a:lnTo>
                    <a:pt x="185" y="341"/>
                  </a:lnTo>
                  <a:lnTo>
                    <a:pt x="185" y="342"/>
                  </a:lnTo>
                  <a:lnTo>
                    <a:pt x="195" y="347"/>
                  </a:lnTo>
                  <a:lnTo>
                    <a:pt x="205" y="353"/>
                  </a:lnTo>
                  <a:lnTo>
                    <a:pt x="213" y="360"/>
                  </a:lnTo>
                  <a:lnTo>
                    <a:pt x="221" y="368"/>
                  </a:lnTo>
                  <a:lnTo>
                    <a:pt x="226" y="376"/>
                  </a:lnTo>
                  <a:lnTo>
                    <a:pt x="233" y="385"/>
                  </a:lnTo>
                  <a:lnTo>
                    <a:pt x="239" y="395"/>
                  </a:lnTo>
                  <a:lnTo>
                    <a:pt x="245" y="405"/>
                  </a:lnTo>
                  <a:lnTo>
                    <a:pt x="220" y="421"/>
                  </a:lnTo>
                  <a:lnTo>
                    <a:pt x="202" y="440"/>
                  </a:lnTo>
                  <a:lnTo>
                    <a:pt x="190" y="461"/>
                  </a:lnTo>
                  <a:lnTo>
                    <a:pt x="184" y="483"/>
                  </a:lnTo>
                  <a:lnTo>
                    <a:pt x="184" y="508"/>
                  </a:lnTo>
                  <a:lnTo>
                    <a:pt x="188" y="532"/>
                  </a:lnTo>
                  <a:lnTo>
                    <a:pt x="199" y="555"/>
                  </a:lnTo>
                  <a:lnTo>
                    <a:pt x="215" y="578"/>
                  </a:lnTo>
                  <a:lnTo>
                    <a:pt x="225" y="592"/>
                  </a:lnTo>
                  <a:lnTo>
                    <a:pt x="237" y="604"/>
                  </a:lnTo>
                  <a:lnTo>
                    <a:pt x="246" y="616"/>
                  </a:lnTo>
                  <a:lnTo>
                    <a:pt x="258" y="624"/>
                  </a:lnTo>
                  <a:lnTo>
                    <a:pt x="268" y="627"/>
                  </a:lnTo>
                  <a:lnTo>
                    <a:pt x="279" y="627"/>
                  </a:lnTo>
                  <a:lnTo>
                    <a:pt x="292" y="623"/>
                  </a:lnTo>
                  <a:lnTo>
                    <a:pt x="306" y="611"/>
                  </a:lnTo>
                  <a:lnTo>
                    <a:pt x="319" y="619"/>
                  </a:lnTo>
                  <a:lnTo>
                    <a:pt x="329" y="627"/>
                  </a:lnTo>
                  <a:lnTo>
                    <a:pt x="340" y="635"/>
                  </a:lnTo>
                  <a:lnTo>
                    <a:pt x="351" y="643"/>
                  </a:lnTo>
                  <a:lnTo>
                    <a:pt x="360" y="652"/>
                  </a:lnTo>
                  <a:lnTo>
                    <a:pt x="368" y="660"/>
                  </a:lnTo>
                  <a:lnTo>
                    <a:pt x="376" y="668"/>
                  </a:lnTo>
                  <a:lnTo>
                    <a:pt x="384" y="676"/>
                  </a:lnTo>
                  <a:lnTo>
                    <a:pt x="384" y="632"/>
                  </a:lnTo>
                  <a:lnTo>
                    <a:pt x="376" y="624"/>
                  </a:lnTo>
                  <a:lnTo>
                    <a:pt x="367" y="617"/>
                  </a:lnTo>
                  <a:lnTo>
                    <a:pt x="358" y="610"/>
                  </a:lnTo>
                  <a:lnTo>
                    <a:pt x="349" y="603"/>
                  </a:lnTo>
                  <a:lnTo>
                    <a:pt x="339" y="597"/>
                  </a:lnTo>
                  <a:lnTo>
                    <a:pt x="330" y="590"/>
                  </a:lnTo>
                  <a:lnTo>
                    <a:pt x="320" y="585"/>
                  </a:lnTo>
                  <a:lnTo>
                    <a:pt x="309" y="579"/>
                  </a:lnTo>
                  <a:lnTo>
                    <a:pt x="300" y="573"/>
                  </a:lnTo>
                  <a:lnTo>
                    <a:pt x="289" y="585"/>
                  </a:lnTo>
                  <a:lnTo>
                    <a:pt x="281" y="592"/>
                  </a:lnTo>
                  <a:lnTo>
                    <a:pt x="273" y="594"/>
                  </a:lnTo>
                  <a:lnTo>
                    <a:pt x="266" y="593"/>
                  </a:lnTo>
                  <a:lnTo>
                    <a:pt x="260" y="588"/>
                  </a:lnTo>
                  <a:lnTo>
                    <a:pt x="253" y="580"/>
                  </a:lnTo>
                  <a:lnTo>
                    <a:pt x="247" y="570"/>
                  </a:lnTo>
                  <a:lnTo>
                    <a:pt x="239" y="558"/>
                  </a:lnTo>
                  <a:lnTo>
                    <a:pt x="225" y="536"/>
                  </a:lnTo>
                  <a:lnTo>
                    <a:pt x="217" y="517"/>
                  </a:lnTo>
                  <a:lnTo>
                    <a:pt x="213" y="499"/>
                  </a:lnTo>
                  <a:lnTo>
                    <a:pt x="214" y="483"/>
                  </a:lnTo>
                  <a:lnTo>
                    <a:pt x="220" y="467"/>
                  </a:lnTo>
                  <a:lnTo>
                    <a:pt x="231" y="453"/>
                  </a:lnTo>
                  <a:lnTo>
                    <a:pt x="247" y="440"/>
                  </a:lnTo>
                  <a:lnTo>
                    <a:pt x="270" y="426"/>
                  </a:lnTo>
                  <a:lnTo>
                    <a:pt x="283" y="421"/>
                  </a:lnTo>
                  <a:lnTo>
                    <a:pt x="278" y="407"/>
                  </a:lnTo>
                  <a:lnTo>
                    <a:pt x="270" y="389"/>
                  </a:lnTo>
                  <a:lnTo>
                    <a:pt x="261" y="372"/>
                  </a:lnTo>
                  <a:lnTo>
                    <a:pt x="251" y="358"/>
                  </a:lnTo>
                  <a:lnTo>
                    <a:pt x="240" y="345"/>
                  </a:lnTo>
                  <a:lnTo>
                    <a:pt x="228" y="334"/>
                  </a:lnTo>
                  <a:lnTo>
                    <a:pt x="215" y="324"/>
                  </a:lnTo>
                  <a:lnTo>
                    <a:pt x="199" y="316"/>
                  </a:lnTo>
                  <a:lnTo>
                    <a:pt x="182" y="308"/>
                  </a:lnTo>
                  <a:lnTo>
                    <a:pt x="182" y="290"/>
                  </a:lnTo>
                  <a:lnTo>
                    <a:pt x="199" y="293"/>
                  </a:lnTo>
                  <a:lnTo>
                    <a:pt x="215" y="298"/>
                  </a:lnTo>
                  <a:lnTo>
                    <a:pt x="230" y="304"/>
                  </a:lnTo>
                  <a:lnTo>
                    <a:pt x="245" y="311"/>
                  </a:lnTo>
                  <a:lnTo>
                    <a:pt x="259" y="319"/>
                  </a:lnTo>
                  <a:lnTo>
                    <a:pt x="273" y="327"/>
                  </a:lnTo>
                  <a:lnTo>
                    <a:pt x="286" y="336"/>
                  </a:lnTo>
                  <a:lnTo>
                    <a:pt x="299" y="346"/>
                  </a:lnTo>
                  <a:lnTo>
                    <a:pt x="311" y="357"/>
                  </a:lnTo>
                  <a:lnTo>
                    <a:pt x="323" y="368"/>
                  </a:lnTo>
                  <a:lnTo>
                    <a:pt x="334" y="381"/>
                  </a:lnTo>
                  <a:lnTo>
                    <a:pt x="345" y="394"/>
                  </a:lnTo>
                  <a:lnTo>
                    <a:pt x="355" y="406"/>
                  </a:lnTo>
                  <a:lnTo>
                    <a:pt x="366" y="420"/>
                  </a:lnTo>
                  <a:lnTo>
                    <a:pt x="375" y="434"/>
                  </a:lnTo>
                  <a:lnTo>
                    <a:pt x="38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3" name="Freeform 67"/>
            <p:cNvSpPr>
              <a:spLocks/>
            </p:cNvSpPr>
            <p:nvPr/>
          </p:nvSpPr>
          <p:spPr bwMode="auto">
            <a:xfrm>
              <a:off x="1241" y="3461"/>
              <a:ext cx="192" cy="208"/>
            </a:xfrm>
            <a:custGeom>
              <a:avLst/>
              <a:gdLst>
                <a:gd name="T0" fmla="*/ 384 w 384"/>
                <a:gd name="T1" fmla="*/ 55 h 416"/>
                <a:gd name="T2" fmla="*/ 384 w 384"/>
                <a:gd name="T3" fmla="*/ 0 h 416"/>
                <a:gd name="T4" fmla="*/ 368 w 384"/>
                <a:gd name="T5" fmla="*/ 24 h 416"/>
                <a:gd name="T6" fmla="*/ 351 w 384"/>
                <a:gd name="T7" fmla="*/ 49 h 416"/>
                <a:gd name="T8" fmla="*/ 332 w 384"/>
                <a:gd name="T9" fmla="*/ 73 h 416"/>
                <a:gd name="T10" fmla="*/ 314 w 384"/>
                <a:gd name="T11" fmla="*/ 96 h 416"/>
                <a:gd name="T12" fmla="*/ 296 w 384"/>
                <a:gd name="T13" fmla="*/ 120 h 416"/>
                <a:gd name="T14" fmla="*/ 277 w 384"/>
                <a:gd name="T15" fmla="*/ 140 h 416"/>
                <a:gd name="T16" fmla="*/ 260 w 384"/>
                <a:gd name="T17" fmla="*/ 160 h 416"/>
                <a:gd name="T18" fmla="*/ 244 w 384"/>
                <a:gd name="T19" fmla="*/ 177 h 416"/>
                <a:gd name="T20" fmla="*/ 229 w 384"/>
                <a:gd name="T21" fmla="*/ 191 h 416"/>
                <a:gd name="T22" fmla="*/ 215 w 384"/>
                <a:gd name="T23" fmla="*/ 206 h 416"/>
                <a:gd name="T24" fmla="*/ 200 w 384"/>
                <a:gd name="T25" fmla="*/ 220 h 416"/>
                <a:gd name="T26" fmla="*/ 185 w 384"/>
                <a:gd name="T27" fmla="*/ 232 h 416"/>
                <a:gd name="T28" fmla="*/ 170 w 384"/>
                <a:gd name="T29" fmla="*/ 246 h 416"/>
                <a:gd name="T30" fmla="*/ 155 w 384"/>
                <a:gd name="T31" fmla="*/ 259 h 416"/>
                <a:gd name="T32" fmla="*/ 140 w 384"/>
                <a:gd name="T33" fmla="*/ 273 h 416"/>
                <a:gd name="T34" fmla="*/ 125 w 384"/>
                <a:gd name="T35" fmla="*/ 285 h 416"/>
                <a:gd name="T36" fmla="*/ 109 w 384"/>
                <a:gd name="T37" fmla="*/ 297 h 416"/>
                <a:gd name="T38" fmla="*/ 94 w 384"/>
                <a:gd name="T39" fmla="*/ 310 h 416"/>
                <a:gd name="T40" fmla="*/ 78 w 384"/>
                <a:gd name="T41" fmla="*/ 322 h 416"/>
                <a:gd name="T42" fmla="*/ 63 w 384"/>
                <a:gd name="T43" fmla="*/ 334 h 416"/>
                <a:gd name="T44" fmla="*/ 47 w 384"/>
                <a:gd name="T45" fmla="*/ 345 h 416"/>
                <a:gd name="T46" fmla="*/ 32 w 384"/>
                <a:gd name="T47" fmla="*/ 357 h 416"/>
                <a:gd name="T48" fmla="*/ 16 w 384"/>
                <a:gd name="T49" fmla="*/ 368 h 416"/>
                <a:gd name="T50" fmla="*/ 0 w 384"/>
                <a:gd name="T51" fmla="*/ 380 h 416"/>
                <a:gd name="T52" fmla="*/ 0 w 384"/>
                <a:gd name="T53" fmla="*/ 416 h 416"/>
                <a:gd name="T54" fmla="*/ 24 w 384"/>
                <a:gd name="T55" fmla="*/ 398 h 416"/>
                <a:gd name="T56" fmla="*/ 49 w 384"/>
                <a:gd name="T57" fmla="*/ 380 h 416"/>
                <a:gd name="T58" fmla="*/ 74 w 384"/>
                <a:gd name="T59" fmla="*/ 361 h 416"/>
                <a:gd name="T60" fmla="*/ 100 w 384"/>
                <a:gd name="T61" fmla="*/ 342 h 416"/>
                <a:gd name="T62" fmla="*/ 125 w 384"/>
                <a:gd name="T63" fmla="*/ 321 h 416"/>
                <a:gd name="T64" fmla="*/ 152 w 384"/>
                <a:gd name="T65" fmla="*/ 300 h 416"/>
                <a:gd name="T66" fmla="*/ 178 w 384"/>
                <a:gd name="T67" fmla="*/ 278 h 416"/>
                <a:gd name="T68" fmla="*/ 203 w 384"/>
                <a:gd name="T69" fmla="*/ 255 h 416"/>
                <a:gd name="T70" fmla="*/ 229 w 384"/>
                <a:gd name="T71" fmla="*/ 232 h 416"/>
                <a:gd name="T72" fmla="*/ 254 w 384"/>
                <a:gd name="T73" fmla="*/ 208 h 416"/>
                <a:gd name="T74" fmla="*/ 278 w 384"/>
                <a:gd name="T75" fmla="*/ 184 h 416"/>
                <a:gd name="T76" fmla="*/ 301 w 384"/>
                <a:gd name="T77" fmla="*/ 160 h 416"/>
                <a:gd name="T78" fmla="*/ 324 w 384"/>
                <a:gd name="T79" fmla="*/ 134 h 416"/>
                <a:gd name="T80" fmla="*/ 345 w 384"/>
                <a:gd name="T81" fmla="*/ 108 h 416"/>
                <a:gd name="T82" fmla="*/ 366 w 384"/>
                <a:gd name="T83" fmla="*/ 82 h 416"/>
                <a:gd name="T84" fmla="*/ 384 w 384"/>
                <a:gd name="T85" fmla="*/ 5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4" h="416">
                  <a:moveTo>
                    <a:pt x="384" y="55"/>
                  </a:moveTo>
                  <a:lnTo>
                    <a:pt x="384" y="0"/>
                  </a:lnTo>
                  <a:lnTo>
                    <a:pt x="368" y="24"/>
                  </a:lnTo>
                  <a:lnTo>
                    <a:pt x="351" y="49"/>
                  </a:lnTo>
                  <a:lnTo>
                    <a:pt x="332" y="73"/>
                  </a:lnTo>
                  <a:lnTo>
                    <a:pt x="314" y="96"/>
                  </a:lnTo>
                  <a:lnTo>
                    <a:pt x="296" y="120"/>
                  </a:lnTo>
                  <a:lnTo>
                    <a:pt x="277" y="140"/>
                  </a:lnTo>
                  <a:lnTo>
                    <a:pt x="260" y="160"/>
                  </a:lnTo>
                  <a:lnTo>
                    <a:pt x="244" y="177"/>
                  </a:lnTo>
                  <a:lnTo>
                    <a:pt x="229" y="191"/>
                  </a:lnTo>
                  <a:lnTo>
                    <a:pt x="215" y="206"/>
                  </a:lnTo>
                  <a:lnTo>
                    <a:pt x="200" y="220"/>
                  </a:lnTo>
                  <a:lnTo>
                    <a:pt x="185" y="232"/>
                  </a:lnTo>
                  <a:lnTo>
                    <a:pt x="170" y="246"/>
                  </a:lnTo>
                  <a:lnTo>
                    <a:pt x="155" y="259"/>
                  </a:lnTo>
                  <a:lnTo>
                    <a:pt x="140" y="273"/>
                  </a:lnTo>
                  <a:lnTo>
                    <a:pt x="125" y="285"/>
                  </a:lnTo>
                  <a:lnTo>
                    <a:pt x="109" y="297"/>
                  </a:lnTo>
                  <a:lnTo>
                    <a:pt x="94" y="310"/>
                  </a:lnTo>
                  <a:lnTo>
                    <a:pt x="78" y="322"/>
                  </a:lnTo>
                  <a:lnTo>
                    <a:pt x="63" y="334"/>
                  </a:lnTo>
                  <a:lnTo>
                    <a:pt x="47" y="345"/>
                  </a:lnTo>
                  <a:lnTo>
                    <a:pt x="32" y="357"/>
                  </a:lnTo>
                  <a:lnTo>
                    <a:pt x="16" y="368"/>
                  </a:lnTo>
                  <a:lnTo>
                    <a:pt x="0" y="380"/>
                  </a:lnTo>
                  <a:lnTo>
                    <a:pt x="0" y="416"/>
                  </a:lnTo>
                  <a:lnTo>
                    <a:pt x="24" y="398"/>
                  </a:lnTo>
                  <a:lnTo>
                    <a:pt x="49" y="380"/>
                  </a:lnTo>
                  <a:lnTo>
                    <a:pt x="74" y="361"/>
                  </a:lnTo>
                  <a:lnTo>
                    <a:pt x="100" y="342"/>
                  </a:lnTo>
                  <a:lnTo>
                    <a:pt x="125" y="321"/>
                  </a:lnTo>
                  <a:lnTo>
                    <a:pt x="152" y="300"/>
                  </a:lnTo>
                  <a:lnTo>
                    <a:pt x="178" y="278"/>
                  </a:lnTo>
                  <a:lnTo>
                    <a:pt x="203" y="255"/>
                  </a:lnTo>
                  <a:lnTo>
                    <a:pt x="229" y="232"/>
                  </a:lnTo>
                  <a:lnTo>
                    <a:pt x="254" y="208"/>
                  </a:lnTo>
                  <a:lnTo>
                    <a:pt x="278" y="184"/>
                  </a:lnTo>
                  <a:lnTo>
                    <a:pt x="301" y="160"/>
                  </a:lnTo>
                  <a:lnTo>
                    <a:pt x="324" y="134"/>
                  </a:lnTo>
                  <a:lnTo>
                    <a:pt x="345" y="108"/>
                  </a:lnTo>
                  <a:lnTo>
                    <a:pt x="366" y="8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4" name="Freeform 68"/>
            <p:cNvSpPr>
              <a:spLocks/>
            </p:cNvSpPr>
            <p:nvPr/>
          </p:nvSpPr>
          <p:spPr bwMode="auto">
            <a:xfrm>
              <a:off x="1241" y="3524"/>
              <a:ext cx="192" cy="202"/>
            </a:xfrm>
            <a:custGeom>
              <a:avLst/>
              <a:gdLst>
                <a:gd name="T0" fmla="*/ 384 w 384"/>
                <a:gd name="T1" fmla="*/ 0 h 405"/>
                <a:gd name="T2" fmla="*/ 383 w 384"/>
                <a:gd name="T3" fmla="*/ 4 h 405"/>
                <a:gd name="T4" fmla="*/ 381 w 384"/>
                <a:gd name="T5" fmla="*/ 7 h 405"/>
                <a:gd name="T6" fmla="*/ 349 w 384"/>
                <a:gd name="T7" fmla="*/ 53 h 405"/>
                <a:gd name="T8" fmla="*/ 313 w 384"/>
                <a:gd name="T9" fmla="*/ 96 h 405"/>
                <a:gd name="T10" fmla="*/ 275 w 384"/>
                <a:gd name="T11" fmla="*/ 139 h 405"/>
                <a:gd name="T12" fmla="*/ 233 w 384"/>
                <a:gd name="T13" fmla="*/ 178 h 405"/>
                <a:gd name="T14" fmla="*/ 191 w 384"/>
                <a:gd name="T15" fmla="*/ 217 h 405"/>
                <a:gd name="T16" fmla="*/ 147 w 384"/>
                <a:gd name="T17" fmla="*/ 254 h 405"/>
                <a:gd name="T18" fmla="*/ 103 w 384"/>
                <a:gd name="T19" fmla="*/ 291 h 405"/>
                <a:gd name="T20" fmla="*/ 61 w 384"/>
                <a:gd name="T21" fmla="*/ 325 h 405"/>
                <a:gd name="T22" fmla="*/ 44 w 384"/>
                <a:gd name="T23" fmla="*/ 338 h 405"/>
                <a:gd name="T24" fmla="*/ 28 w 384"/>
                <a:gd name="T25" fmla="*/ 349 h 405"/>
                <a:gd name="T26" fmla="*/ 13 w 384"/>
                <a:gd name="T27" fmla="*/ 360 h 405"/>
                <a:gd name="T28" fmla="*/ 0 w 384"/>
                <a:gd name="T29" fmla="*/ 370 h 405"/>
                <a:gd name="T30" fmla="*/ 13 w 384"/>
                <a:gd name="T31" fmla="*/ 395 h 405"/>
                <a:gd name="T32" fmla="*/ 41 w 384"/>
                <a:gd name="T33" fmla="*/ 377 h 405"/>
                <a:gd name="T34" fmla="*/ 67 w 384"/>
                <a:gd name="T35" fmla="*/ 359 h 405"/>
                <a:gd name="T36" fmla="*/ 94 w 384"/>
                <a:gd name="T37" fmla="*/ 338 h 405"/>
                <a:gd name="T38" fmla="*/ 119 w 384"/>
                <a:gd name="T39" fmla="*/ 318 h 405"/>
                <a:gd name="T40" fmla="*/ 146 w 384"/>
                <a:gd name="T41" fmla="*/ 296 h 405"/>
                <a:gd name="T42" fmla="*/ 172 w 384"/>
                <a:gd name="T43" fmla="*/ 276 h 405"/>
                <a:gd name="T44" fmla="*/ 199 w 384"/>
                <a:gd name="T45" fmla="*/ 254 h 405"/>
                <a:gd name="T46" fmla="*/ 232 w 384"/>
                <a:gd name="T47" fmla="*/ 223 h 405"/>
                <a:gd name="T48" fmla="*/ 276 w 384"/>
                <a:gd name="T49" fmla="*/ 180 h 405"/>
                <a:gd name="T50" fmla="*/ 320 w 384"/>
                <a:gd name="T51" fmla="*/ 132 h 405"/>
                <a:gd name="T52" fmla="*/ 364 w 384"/>
                <a:gd name="T53" fmla="*/ 80 h 405"/>
                <a:gd name="T54" fmla="*/ 384 w 384"/>
                <a:gd name="T55" fmla="*/ 51 h 405"/>
                <a:gd name="T56" fmla="*/ 384 w 384"/>
                <a:gd name="T57" fmla="*/ 51 h 405"/>
                <a:gd name="T58" fmla="*/ 384 w 384"/>
                <a:gd name="T59" fmla="*/ 52 h 405"/>
                <a:gd name="T60" fmla="*/ 384 w 384"/>
                <a:gd name="T61" fmla="*/ 51 h 405"/>
                <a:gd name="T62" fmla="*/ 384 w 384"/>
                <a:gd name="T63" fmla="*/ 5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4" h="405">
                  <a:moveTo>
                    <a:pt x="384" y="51"/>
                  </a:moveTo>
                  <a:lnTo>
                    <a:pt x="384" y="0"/>
                  </a:lnTo>
                  <a:lnTo>
                    <a:pt x="383" y="1"/>
                  </a:lnTo>
                  <a:lnTo>
                    <a:pt x="383" y="4"/>
                  </a:lnTo>
                  <a:lnTo>
                    <a:pt x="382" y="5"/>
                  </a:lnTo>
                  <a:lnTo>
                    <a:pt x="381" y="7"/>
                  </a:lnTo>
                  <a:lnTo>
                    <a:pt x="366" y="30"/>
                  </a:lnTo>
                  <a:lnTo>
                    <a:pt x="349" y="53"/>
                  </a:lnTo>
                  <a:lnTo>
                    <a:pt x="331" y="75"/>
                  </a:lnTo>
                  <a:lnTo>
                    <a:pt x="313" y="96"/>
                  </a:lnTo>
                  <a:lnTo>
                    <a:pt x="294" y="118"/>
                  </a:lnTo>
                  <a:lnTo>
                    <a:pt x="275" y="139"/>
                  </a:lnTo>
                  <a:lnTo>
                    <a:pt x="254" y="158"/>
                  </a:lnTo>
                  <a:lnTo>
                    <a:pt x="233" y="178"/>
                  </a:lnTo>
                  <a:lnTo>
                    <a:pt x="211" y="197"/>
                  </a:lnTo>
                  <a:lnTo>
                    <a:pt x="191" y="217"/>
                  </a:lnTo>
                  <a:lnTo>
                    <a:pt x="169" y="235"/>
                  </a:lnTo>
                  <a:lnTo>
                    <a:pt x="147" y="254"/>
                  </a:lnTo>
                  <a:lnTo>
                    <a:pt x="125" y="272"/>
                  </a:lnTo>
                  <a:lnTo>
                    <a:pt x="103" y="291"/>
                  </a:lnTo>
                  <a:lnTo>
                    <a:pt x="82" y="308"/>
                  </a:lnTo>
                  <a:lnTo>
                    <a:pt x="61" y="325"/>
                  </a:lnTo>
                  <a:lnTo>
                    <a:pt x="53" y="332"/>
                  </a:lnTo>
                  <a:lnTo>
                    <a:pt x="44" y="338"/>
                  </a:lnTo>
                  <a:lnTo>
                    <a:pt x="36" y="344"/>
                  </a:lnTo>
                  <a:lnTo>
                    <a:pt x="28" y="349"/>
                  </a:lnTo>
                  <a:lnTo>
                    <a:pt x="21" y="355"/>
                  </a:lnTo>
                  <a:lnTo>
                    <a:pt x="13" y="360"/>
                  </a:lnTo>
                  <a:lnTo>
                    <a:pt x="6" y="365"/>
                  </a:lnTo>
                  <a:lnTo>
                    <a:pt x="0" y="370"/>
                  </a:lnTo>
                  <a:lnTo>
                    <a:pt x="0" y="405"/>
                  </a:lnTo>
                  <a:lnTo>
                    <a:pt x="13" y="395"/>
                  </a:lnTo>
                  <a:lnTo>
                    <a:pt x="27" y="386"/>
                  </a:lnTo>
                  <a:lnTo>
                    <a:pt x="41" y="377"/>
                  </a:lnTo>
                  <a:lnTo>
                    <a:pt x="54" y="368"/>
                  </a:lnTo>
                  <a:lnTo>
                    <a:pt x="67" y="359"/>
                  </a:lnTo>
                  <a:lnTo>
                    <a:pt x="80" y="348"/>
                  </a:lnTo>
                  <a:lnTo>
                    <a:pt x="94" y="338"/>
                  </a:lnTo>
                  <a:lnTo>
                    <a:pt x="107" y="329"/>
                  </a:lnTo>
                  <a:lnTo>
                    <a:pt x="119" y="318"/>
                  </a:lnTo>
                  <a:lnTo>
                    <a:pt x="133" y="308"/>
                  </a:lnTo>
                  <a:lnTo>
                    <a:pt x="146" y="296"/>
                  </a:lnTo>
                  <a:lnTo>
                    <a:pt x="160" y="286"/>
                  </a:lnTo>
                  <a:lnTo>
                    <a:pt x="172" y="276"/>
                  </a:lnTo>
                  <a:lnTo>
                    <a:pt x="185" y="264"/>
                  </a:lnTo>
                  <a:lnTo>
                    <a:pt x="199" y="254"/>
                  </a:lnTo>
                  <a:lnTo>
                    <a:pt x="211" y="242"/>
                  </a:lnTo>
                  <a:lnTo>
                    <a:pt x="232" y="223"/>
                  </a:lnTo>
                  <a:lnTo>
                    <a:pt x="254" y="202"/>
                  </a:lnTo>
                  <a:lnTo>
                    <a:pt x="276" y="180"/>
                  </a:lnTo>
                  <a:lnTo>
                    <a:pt x="298" y="157"/>
                  </a:lnTo>
                  <a:lnTo>
                    <a:pt x="320" y="132"/>
                  </a:lnTo>
                  <a:lnTo>
                    <a:pt x="342" y="106"/>
                  </a:lnTo>
                  <a:lnTo>
                    <a:pt x="364" y="80"/>
                  </a:lnTo>
                  <a:lnTo>
                    <a:pt x="384" y="52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2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5" name="Freeform 69"/>
            <p:cNvSpPr>
              <a:spLocks/>
            </p:cNvSpPr>
            <p:nvPr/>
          </p:nvSpPr>
          <p:spPr bwMode="auto">
            <a:xfrm>
              <a:off x="1234" y="2996"/>
              <a:ext cx="7" cy="67"/>
            </a:xfrm>
            <a:custGeom>
              <a:avLst/>
              <a:gdLst>
                <a:gd name="T0" fmla="*/ 14 w 14"/>
                <a:gd name="T1" fmla="*/ 136 h 136"/>
                <a:gd name="T2" fmla="*/ 14 w 14"/>
                <a:gd name="T3" fmla="*/ 0 h 136"/>
                <a:gd name="T4" fmla="*/ 3 w 14"/>
                <a:gd name="T5" fmla="*/ 33 h 136"/>
                <a:gd name="T6" fmla="*/ 0 w 14"/>
                <a:gd name="T7" fmla="*/ 67 h 136"/>
                <a:gd name="T8" fmla="*/ 3 w 14"/>
                <a:gd name="T9" fmla="*/ 101 h 136"/>
                <a:gd name="T10" fmla="*/ 14 w 14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6">
                  <a:moveTo>
                    <a:pt x="14" y="136"/>
                  </a:moveTo>
                  <a:lnTo>
                    <a:pt x="14" y="0"/>
                  </a:lnTo>
                  <a:lnTo>
                    <a:pt x="3" y="33"/>
                  </a:lnTo>
                  <a:lnTo>
                    <a:pt x="0" y="67"/>
                  </a:lnTo>
                  <a:lnTo>
                    <a:pt x="3" y="101"/>
                  </a:lnTo>
                  <a:lnTo>
                    <a:pt x="14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6" name="Freeform 70"/>
            <p:cNvSpPr>
              <a:spLocks/>
            </p:cNvSpPr>
            <p:nvPr/>
          </p:nvSpPr>
          <p:spPr bwMode="auto">
            <a:xfrm>
              <a:off x="975" y="3517"/>
              <a:ext cx="266" cy="491"/>
            </a:xfrm>
            <a:custGeom>
              <a:avLst/>
              <a:gdLst>
                <a:gd name="T0" fmla="*/ 485 w 533"/>
                <a:gd name="T1" fmla="*/ 15 h 981"/>
                <a:gd name="T2" fmla="*/ 387 w 533"/>
                <a:gd name="T3" fmla="*/ 43 h 981"/>
                <a:gd name="T4" fmla="*/ 285 w 533"/>
                <a:gd name="T5" fmla="*/ 70 h 981"/>
                <a:gd name="T6" fmla="*/ 179 w 533"/>
                <a:gd name="T7" fmla="*/ 95 h 981"/>
                <a:gd name="T8" fmla="*/ 116 w 533"/>
                <a:gd name="T9" fmla="*/ 119 h 981"/>
                <a:gd name="T10" fmla="*/ 40 w 533"/>
                <a:gd name="T11" fmla="*/ 162 h 981"/>
                <a:gd name="T12" fmla="*/ 0 w 533"/>
                <a:gd name="T13" fmla="*/ 176 h 981"/>
                <a:gd name="T14" fmla="*/ 19 w 533"/>
                <a:gd name="T15" fmla="*/ 400 h 981"/>
                <a:gd name="T16" fmla="*/ 93 w 533"/>
                <a:gd name="T17" fmla="*/ 396 h 981"/>
                <a:gd name="T18" fmla="*/ 170 w 533"/>
                <a:gd name="T19" fmla="*/ 391 h 981"/>
                <a:gd name="T20" fmla="*/ 254 w 533"/>
                <a:gd name="T21" fmla="*/ 387 h 981"/>
                <a:gd name="T22" fmla="*/ 337 w 533"/>
                <a:gd name="T23" fmla="*/ 390 h 981"/>
                <a:gd name="T24" fmla="*/ 300 w 533"/>
                <a:gd name="T25" fmla="*/ 488 h 981"/>
                <a:gd name="T26" fmla="*/ 195 w 533"/>
                <a:gd name="T27" fmla="*/ 759 h 981"/>
                <a:gd name="T28" fmla="*/ 186 w 533"/>
                <a:gd name="T29" fmla="*/ 734 h 981"/>
                <a:gd name="T30" fmla="*/ 178 w 533"/>
                <a:gd name="T31" fmla="*/ 718 h 981"/>
                <a:gd name="T32" fmla="*/ 170 w 533"/>
                <a:gd name="T33" fmla="*/ 710 h 981"/>
                <a:gd name="T34" fmla="*/ 163 w 533"/>
                <a:gd name="T35" fmla="*/ 703 h 981"/>
                <a:gd name="T36" fmla="*/ 151 w 533"/>
                <a:gd name="T37" fmla="*/ 700 h 981"/>
                <a:gd name="T38" fmla="*/ 0 w 533"/>
                <a:gd name="T39" fmla="*/ 728 h 981"/>
                <a:gd name="T40" fmla="*/ 148 w 533"/>
                <a:gd name="T41" fmla="*/ 730 h 981"/>
                <a:gd name="T42" fmla="*/ 155 w 533"/>
                <a:gd name="T43" fmla="*/ 740 h 981"/>
                <a:gd name="T44" fmla="*/ 164 w 533"/>
                <a:gd name="T45" fmla="*/ 766 h 981"/>
                <a:gd name="T46" fmla="*/ 173 w 533"/>
                <a:gd name="T47" fmla="*/ 825 h 981"/>
                <a:gd name="T48" fmla="*/ 288 w 533"/>
                <a:gd name="T49" fmla="*/ 609 h 981"/>
                <a:gd name="T50" fmla="*/ 346 w 533"/>
                <a:gd name="T51" fmla="*/ 502 h 981"/>
                <a:gd name="T52" fmla="*/ 376 w 533"/>
                <a:gd name="T53" fmla="*/ 493 h 981"/>
                <a:gd name="T54" fmla="*/ 418 w 533"/>
                <a:gd name="T55" fmla="*/ 480 h 981"/>
                <a:gd name="T56" fmla="*/ 468 w 533"/>
                <a:gd name="T57" fmla="*/ 455 h 981"/>
                <a:gd name="T58" fmla="*/ 520 w 533"/>
                <a:gd name="T59" fmla="*/ 425 h 981"/>
                <a:gd name="T60" fmla="*/ 511 w 533"/>
                <a:gd name="T61" fmla="*/ 396 h 981"/>
                <a:gd name="T62" fmla="*/ 468 w 533"/>
                <a:gd name="T63" fmla="*/ 421 h 981"/>
                <a:gd name="T64" fmla="*/ 422 w 533"/>
                <a:gd name="T65" fmla="*/ 443 h 981"/>
                <a:gd name="T66" fmla="*/ 370 w 533"/>
                <a:gd name="T67" fmla="*/ 463 h 981"/>
                <a:gd name="T68" fmla="*/ 339 w 533"/>
                <a:gd name="T69" fmla="*/ 473 h 981"/>
                <a:gd name="T70" fmla="*/ 355 w 533"/>
                <a:gd name="T71" fmla="*/ 411 h 981"/>
                <a:gd name="T72" fmla="*/ 406 w 533"/>
                <a:gd name="T73" fmla="*/ 371 h 981"/>
                <a:gd name="T74" fmla="*/ 460 w 533"/>
                <a:gd name="T75" fmla="*/ 351 h 981"/>
                <a:gd name="T76" fmla="*/ 493 w 533"/>
                <a:gd name="T77" fmla="*/ 329 h 981"/>
                <a:gd name="T78" fmla="*/ 524 w 533"/>
                <a:gd name="T79" fmla="*/ 308 h 981"/>
                <a:gd name="T80" fmla="*/ 514 w 533"/>
                <a:gd name="T81" fmla="*/ 280 h 981"/>
                <a:gd name="T82" fmla="*/ 476 w 533"/>
                <a:gd name="T83" fmla="*/ 305 h 981"/>
                <a:gd name="T84" fmla="*/ 427 w 533"/>
                <a:gd name="T85" fmla="*/ 339 h 981"/>
                <a:gd name="T86" fmla="*/ 371 w 533"/>
                <a:gd name="T87" fmla="*/ 365 h 981"/>
                <a:gd name="T88" fmla="*/ 325 w 533"/>
                <a:gd name="T89" fmla="*/ 353 h 981"/>
                <a:gd name="T90" fmla="*/ 185 w 533"/>
                <a:gd name="T91" fmla="*/ 123 h 981"/>
                <a:gd name="T92" fmla="*/ 269 w 533"/>
                <a:gd name="T93" fmla="*/ 101 h 981"/>
                <a:gd name="T94" fmla="*/ 353 w 533"/>
                <a:gd name="T95" fmla="*/ 78 h 981"/>
                <a:gd name="T96" fmla="*/ 437 w 533"/>
                <a:gd name="T97" fmla="*/ 54 h 981"/>
                <a:gd name="T98" fmla="*/ 484 w 533"/>
                <a:gd name="T99" fmla="*/ 41 h 981"/>
                <a:gd name="T100" fmla="*/ 512 w 533"/>
                <a:gd name="T101" fmla="*/ 34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3" h="981">
                  <a:moveTo>
                    <a:pt x="533" y="30"/>
                  </a:moveTo>
                  <a:lnTo>
                    <a:pt x="533" y="0"/>
                  </a:lnTo>
                  <a:lnTo>
                    <a:pt x="509" y="8"/>
                  </a:lnTo>
                  <a:lnTo>
                    <a:pt x="485" y="15"/>
                  </a:lnTo>
                  <a:lnTo>
                    <a:pt x="461" y="23"/>
                  </a:lnTo>
                  <a:lnTo>
                    <a:pt x="437" y="30"/>
                  </a:lnTo>
                  <a:lnTo>
                    <a:pt x="413" y="36"/>
                  </a:lnTo>
                  <a:lnTo>
                    <a:pt x="387" y="43"/>
                  </a:lnTo>
                  <a:lnTo>
                    <a:pt x="362" y="50"/>
                  </a:lnTo>
                  <a:lnTo>
                    <a:pt x="337" y="57"/>
                  </a:lnTo>
                  <a:lnTo>
                    <a:pt x="311" y="63"/>
                  </a:lnTo>
                  <a:lnTo>
                    <a:pt x="285" y="70"/>
                  </a:lnTo>
                  <a:lnTo>
                    <a:pt x="258" y="77"/>
                  </a:lnTo>
                  <a:lnTo>
                    <a:pt x="232" y="83"/>
                  </a:lnTo>
                  <a:lnTo>
                    <a:pt x="205" y="89"/>
                  </a:lnTo>
                  <a:lnTo>
                    <a:pt x="179" y="95"/>
                  </a:lnTo>
                  <a:lnTo>
                    <a:pt x="152" y="102"/>
                  </a:lnTo>
                  <a:lnTo>
                    <a:pt x="126" y="108"/>
                  </a:lnTo>
                  <a:lnTo>
                    <a:pt x="117" y="109"/>
                  </a:lnTo>
                  <a:lnTo>
                    <a:pt x="116" y="119"/>
                  </a:lnTo>
                  <a:lnTo>
                    <a:pt x="69" y="366"/>
                  </a:lnTo>
                  <a:lnTo>
                    <a:pt x="73" y="367"/>
                  </a:lnTo>
                  <a:lnTo>
                    <a:pt x="15" y="371"/>
                  </a:lnTo>
                  <a:lnTo>
                    <a:pt x="40" y="162"/>
                  </a:lnTo>
                  <a:lnTo>
                    <a:pt x="41" y="145"/>
                  </a:lnTo>
                  <a:lnTo>
                    <a:pt x="23" y="145"/>
                  </a:lnTo>
                  <a:lnTo>
                    <a:pt x="0" y="146"/>
                  </a:lnTo>
                  <a:lnTo>
                    <a:pt x="0" y="176"/>
                  </a:lnTo>
                  <a:lnTo>
                    <a:pt x="7" y="176"/>
                  </a:lnTo>
                  <a:lnTo>
                    <a:pt x="0" y="258"/>
                  </a:lnTo>
                  <a:lnTo>
                    <a:pt x="0" y="402"/>
                  </a:lnTo>
                  <a:lnTo>
                    <a:pt x="19" y="400"/>
                  </a:lnTo>
                  <a:lnTo>
                    <a:pt x="36" y="399"/>
                  </a:lnTo>
                  <a:lnTo>
                    <a:pt x="54" y="398"/>
                  </a:lnTo>
                  <a:lnTo>
                    <a:pt x="73" y="397"/>
                  </a:lnTo>
                  <a:lnTo>
                    <a:pt x="93" y="396"/>
                  </a:lnTo>
                  <a:lnTo>
                    <a:pt x="111" y="395"/>
                  </a:lnTo>
                  <a:lnTo>
                    <a:pt x="131" y="394"/>
                  </a:lnTo>
                  <a:lnTo>
                    <a:pt x="150" y="392"/>
                  </a:lnTo>
                  <a:lnTo>
                    <a:pt x="170" y="391"/>
                  </a:lnTo>
                  <a:lnTo>
                    <a:pt x="190" y="390"/>
                  </a:lnTo>
                  <a:lnTo>
                    <a:pt x="211" y="389"/>
                  </a:lnTo>
                  <a:lnTo>
                    <a:pt x="233" y="388"/>
                  </a:lnTo>
                  <a:lnTo>
                    <a:pt x="254" y="387"/>
                  </a:lnTo>
                  <a:lnTo>
                    <a:pt x="277" y="385"/>
                  </a:lnTo>
                  <a:lnTo>
                    <a:pt x="300" y="384"/>
                  </a:lnTo>
                  <a:lnTo>
                    <a:pt x="323" y="383"/>
                  </a:lnTo>
                  <a:lnTo>
                    <a:pt x="337" y="390"/>
                  </a:lnTo>
                  <a:lnTo>
                    <a:pt x="300" y="488"/>
                  </a:lnTo>
                  <a:lnTo>
                    <a:pt x="314" y="493"/>
                  </a:lnTo>
                  <a:lnTo>
                    <a:pt x="314" y="493"/>
                  </a:lnTo>
                  <a:lnTo>
                    <a:pt x="300" y="488"/>
                  </a:lnTo>
                  <a:lnTo>
                    <a:pt x="260" y="600"/>
                  </a:lnTo>
                  <a:lnTo>
                    <a:pt x="260" y="601"/>
                  </a:lnTo>
                  <a:lnTo>
                    <a:pt x="201" y="805"/>
                  </a:lnTo>
                  <a:lnTo>
                    <a:pt x="195" y="759"/>
                  </a:lnTo>
                  <a:lnTo>
                    <a:pt x="195" y="758"/>
                  </a:lnTo>
                  <a:lnTo>
                    <a:pt x="193" y="756"/>
                  </a:lnTo>
                  <a:lnTo>
                    <a:pt x="187" y="736"/>
                  </a:lnTo>
                  <a:lnTo>
                    <a:pt x="186" y="734"/>
                  </a:lnTo>
                  <a:lnTo>
                    <a:pt x="181" y="726"/>
                  </a:lnTo>
                  <a:lnTo>
                    <a:pt x="181" y="725"/>
                  </a:lnTo>
                  <a:lnTo>
                    <a:pt x="181" y="724"/>
                  </a:lnTo>
                  <a:lnTo>
                    <a:pt x="178" y="718"/>
                  </a:lnTo>
                  <a:lnTo>
                    <a:pt x="177" y="718"/>
                  </a:lnTo>
                  <a:lnTo>
                    <a:pt x="177" y="716"/>
                  </a:lnTo>
                  <a:lnTo>
                    <a:pt x="172" y="711"/>
                  </a:lnTo>
                  <a:lnTo>
                    <a:pt x="170" y="710"/>
                  </a:lnTo>
                  <a:lnTo>
                    <a:pt x="169" y="709"/>
                  </a:lnTo>
                  <a:lnTo>
                    <a:pt x="164" y="706"/>
                  </a:lnTo>
                  <a:lnTo>
                    <a:pt x="164" y="705"/>
                  </a:lnTo>
                  <a:lnTo>
                    <a:pt x="163" y="703"/>
                  </a:lnTo>
                  <a:lnTo>
                    <a:pt x="157" y="701"/>
                  </a:lnTo>
                  <a:lnTo>
                    <a:pt x="155" y="701"/>
                  </a:lnTo>
                  <a:lnTo>
                    <a:pt x="154" y="700"/>
                  </a:lnTo>
                  <a:lnTo>
                    <a:pt x="151" y="700"/>
                  </a:lnTo>
                  <a:lnTo>
                    <a:pt x="150" y="699"/>
                  </a:lnTo>
                  <a:lnTo>
                    <a:pt x="148" y="699"/>
                  </a:lnTo>
                  <a:lnTo>
                    <a:pt x="0" y="698"/>
                  </a:lnTo>
                  <a:lnTo>
                    <a:pt x="0" y="728"/>
                  </a:lnTo>
                  <a:lnTo>
                    <a:pt x="147" y="729"/>
                  </a:lnTo>
                  <a:lnTo>
                    <a:pt x="147" y="729"/>
                  </a:lnTo>
                  <a:lnTo>
                    <a:pt x="143" y="729"/>
                  </a:lnTo>
                  <a:lnTo>
                    <a:pt x="148" y="730"/>
                  </a:lnTo>
                  <a:lnTo>
                    <a:pt x="150" y="732"/>
                  </a:lnTo>
                  <a:lnTo>
                    <a:pt x="152" y="737"/>
                  </a:lnTo>
                  <a:lnTo>
                    <a:pt x="152" y="737"/>
                  </a:lnTo>
                  <a:lnTo>
                    <a:pt x="155" y="740"/>
                  </a:lnTo>
                  <a:lnTo>
                    <a:pt x="155" y="740"/>
                  </a:lnTo>
                  <a:lnTo>
                    <a:pt x="159" y="747"/>
                  </a:lnTo>
                  <a:lnTo>
                    <a:pt x="158" y="746"/>
                  </a:lnTo>
                  <a:lnTo>
                    <a:pt x="164" y="766"/>
                  </a:lnTo>
                  <a:lnTo>
                    <a:pt x="167" y="785"/>
                  </a:lnTo>
                  <a:lnTo>
                    <a:pt x="170" y="805"/>
                  </a:lnTo>
                  <a:lnTo>
                    <a:pt x="173" y="825"/>
                  </a:lnTo>
                  <a:lnTo>
                    <a:pt x="173" y="825"/>
                  </a:lnTo>
                  <a:lnTo>
                    <a:pt x="175" y="895"/>
                  </a:lnTo>
                  <a:lnTo>
                    <a:pt x="181" y="981"/>
                  </a:lnTo>
                  <a:lnTo>
                    <a:pt x="207" y="898"/>
                  </a:lnTo>
                  <a:lnTo>
                    <a:pt x="288" y="609"/>
                  </a:lnTo>
                  <a:lnTo>
                    <a:pt x="288" y="610"/>
                  </a:lnTo>
                  <a:lnTo>
                    <a:pt x="325" y="506"/>
                  </a:lnTo>
                  <a:lnTo>
                    <a:pt x="345" y="503"/>
                  </a:lnTo>
                  <a:lnTo>
                    <a:pt x="346" y="502"/>
                  </a:lnTo>
                  <a:lnTo>
                    <a:pt x="347" y="502"/>
                  </a:lnTo>
                  <a:lnTo>
                    <a:pt x="355" y="498"/>
                  </a:lnTo>
                  <a:lnTo>
                    <a:pt x="365" y="496"/>
                  </a:lnTo>
                  <a:lnTo>
                    <a:pt x="376" y="493"/>
                  </a:lnTo>
                  <a:lnTo>
                    <a:pt x="386" y="490"/>
                  </a:lnTo>
                  <a:lnTo>
                    <a:pt x="398" y="487"/>
                  </a:lnTo>
                  <a:lnTo>
                    <a:pt x="408" y="483"/>
                  </a:lnTo>
                  <a:lnTo>
                    <a:pt x="418" y="480"/>
                  </a:lnTo>
                  <a:lnTo>
                    <a:pt x="428" y="476"/>
                  </a:lnTo>
                  <a:lnTo>
                    <a:pt x="442" y="470"/>
                  </a:lnTo>
                  <a:lnTo>
                    <a:pt x="454" y="463"/>
                  </a:lnTo>
                  <a:lnTo>
                    <a:pt x="468" y="455"/>
                  </a:lnTo>
                  <a:lnTo>
                    <a:pt x="481" y="448"/>
                  </a:lnTo>
                  <a:lnTo>
                    <a:pt x="493" y="440"/>
                  </a:lnTo>
                  <a:lnTo>
                    <a:pt x="506" y="432"/>
                  </a:lnTo>
                  <a:lnTo>
                    <a:pt x="520" y="425"/>
                  </a:lnTo>
                  <a:lnTo>
                    <a:pt x="533" y="417"/>
                  </a:lnTo>
                  <a:lnTo>
                    <a:pt x="533" y="382"/>
                  </a:lnTo>
                  <a:lnTo>
                    <a:pt x="522" y="389"/>
                  </a:lnTo>
                  <a:lnTo>
                    <a:pt x="511" y="396"/>
                  </a:lnTo>
                  <a:lnTo>
                    <a:pt x="500" y="403"/>
                  </a:lnTo>
                  <a:lnTo>
                    <a:pt x="490" y="410"/>
                  </a:lnTo>
                  <a:lnTo>
                    <a:pt x="480" y="415"/>
                  </a:lnTo>
                  <a:lnTo>
                    <a:pt x="468" y="421"/>
                  </a:lnTo>
                  <a:lnTo>
                    <a:pt x="458" y="427"/>
                  </a:lnTo>
                  <a:lnTo>
                    <a:pt x="446" y="433"/>
                  </a:lnTo>
                  <a:lnTo>
                    <a:pt x="435" y="437"/>
                  </a:lnTo>
                  <a:lnTo>
                    <a:pt x="422" y="443"/>
                  </a:lnTo>
                  <a:lnTo>
                    <a:pt x="410" y="448"/>
                  </a:lnTo>
                  <a:lnTo>
                    <a:pt x="397" y="452"/>
                  </a:lnTo>
                  <a:lnTo>
                    <a:pt x="384" y="458"/>
                  </a:lnTo>
                  <a:lnTo>
                    <a:pt x="370" y="463"/>
                  </a:lnTo>
                  <a:lnTo>
                    <a:pt x="355" y="467"/>
                  </a:lnTo>
                  <a:lnTo>
                    <a:pt x="340" y="472"/>
                  </a:lnTo>
                  <a:lnTo>
                    <a:pt x="340" y="473"/>
                  </a:lnTo>
                  <a:lnTo>
                    <a:pt x="339" y="473"/>
                  </a:lnTo>
                  <a:lnTo>
                    <a:pt x="338" y="473"/>
                  </a:lnTo>
                  <a:lnTo>
                    <a:pt x="344" y="452"/>
                  </a:lnTo>
                  <a:lnTo>
                    <a:pt x="348" y="430"/>
                  </a:lnTo>
                  <a:lnTo>
                    <a:pt x="355" y="411"/>
                  </a:lnTo>
                  <a:lnTo>
                    <a:pt x="367" y="395"/>
                  </a:lnTo>
                  <a:lnTo>
                    <a:pt x="379" y="384"/>
                  </a:lnTo>
                  <a:lnTo>
                    <a:pt x="392" y="376"/>
                  </a:lnTo>
                  <a:lnTo>
                    <a:pt x="406" y="371"/>
                  </a:lnTo>
                  <a:lnTo>
                    <a:pt x="420" y="366"/>
                  </a:lnTo>
                  <a:lnTo>
                    <a:pt x="433" y="361"/>
                  </a:lnTo>
                  <a:lnTo>
                    <a:pt x="447" y="357"/>
                  </a:lnTo>
                  <a:lnTo>
                    <a:pt x="460" y="351"/>
                  </a:lnTo>
                  <a:lnTo>
                    <a:pt x="473" y="344"/>
                  </a:lnTo>
                  <a:lnTo>
                    <a:pt x="480" y="339"/>
                  </a:lnTo>
                  <a:lnTo>
                    <a:pt x="486" y="335"/>
                  </a:lnTo>
                  <a:lnTo>
                    <a:pt x="493" y="329"/>
                  </a:lnTo>
                  <a:lnTo>
                    <a:pt x="501" y="324"/>
                  </a:lnTo>
                  <a:lnTo>
                    <a:pt x="508" y="319"/>
                  </a:lnTo>
                  <a:lnTo>
                    <a:pt x="516" y="314"/>
                  </a:lnTo>
                  <a:lnTo>
                    <a:pt x="524" y="308"/>
                  </a:lnTo>
                  <a:lnTo>
                    <a:pt x="533" y="303"/>
                  </a:lnTo>
                  <a:lnTo>
                    <a:pt x="533" y="267"/>
                  </a:lnTo>
                  <a:lnTo>
                    <a:pt x="523" y="274"/>
                  </a:lnTo>
                  <a:lnTo>
                    <a:pt x="514" y="280"/>
                  </a:lnTo>
                  <a:lnTo>
                    <a:pt x="504" y="286"/>
                  </a:lnTo>
                  <a:lnTo>
                    <a:pt x="495" y="292"/>
                  </a:lnTo>
                  <a:lnTo>
                    <a:pt x="485" y="298"/>
                  </a:lnTo>
                  <a:lnTo>
                    <a:pt x="476" y="305"/>
                  </a:lnTo>
                  <a:lnTo>
                    <a:pt x="467" y="311"/>
                  </a:lnTo>
                  <a:lnTo>
                    <a:pt x="458" y="318"/>
                  </a:lnTo>
                  <a:lnTo>
                    <a:pt x="442" y="329"/>
                  </a:lnTo>
                  <a:lnTo>
                    <a:pt x="427" y="339"/>
                  </a:lnTo>
                  <a:lnTo>
                    <a:pt x="413" y="350"/>
                  </a:lnTo>
                  <a:lnTo>
                    <a:pt x="400" y="358"/>
                  </a:lnTo>
                  <a:lnTo>
                    <a:pt x="386" y="364"/>
                  </a:lnTo>
                  <a:lnTo>
                    <a:pt x="371" y="365"/>
                  </a:lnTo>
                  <a:lnTo>
                    <a:pt x="354" y="362"/>
                  </a:lnTo>
                  <a:lnTo>
                    <a:pt x="334" y="353"/>
                  </a:lnTo>
                  <a:lnTo>
                    <a:pt x="330" y="353"/>
                  </a:lnTo>
                  <a:lnTo>
                    <a:pt x="325" y="353"/>
                  </a:lnTo>
                  <a:lnTo>
                    <a:pt x="99" y="366"/>
                  </a:lnTo>
                  <a:lnTo>
                    <a:pt x="143" y="134"/>
                  </a:lnTo>
                  <a:lnTo>
                    <a:pt x="164" y="129"/>
                  </a:lnTo>
                  <a:lnTo>
                    <a:pt x="185" y="123"/>
                  </a:lnTo>
                  <a:lnTo>
                    <a:pt x="207" y="117"/>
                  </a:lnTo>
                  <a:lnTo>
                    <a:pt x="227" y="111"/>
                  </a:lnTo>
                  <a:lnTo>
                    <a:pt x="248" y="107"/>
                  </a:lnTo>
                  <a:lnTo>
                    <a:pt x="269" y="101"/>
                  </a:lnTo>
                  <a:lnTo>
                    <a:pt x="289" y="95"/>
                  </a:lnTo>
                  <a:lnTo>
                    <a:pt x="311" y="89"/>
                  </a:lnTo>
                  <a:lnTo>
                    <a:pt x="332" y="84"/>
                  </a:lnTo>
                  <a:lnTo>
                    <a:pt x="353" y="78"/>
                  </a:lnTo>
                  <a:lnTo>
                    <a:pt x="374" y="72"/>
                  </a:lnTo>
                  <a:lnTo>
                    <a:pt x="394" y="66"/>
                  </a:lnTo>
                  <a:lnTo>
                    <a:pt x="415" y="61"/>
                  </a:lnTo>
                  <a:lnTo>
                    <a:pt x="437" y="54"/>
                  </a:lnTo>
                  <a:lnTo>
                    <a:pt x="458" y="48"/>
                  </a:lnTo>
                  <a:lnTo>
                    <a:pt x="478" y="42"/>
                  </a:lnTo>
                  <a:lnTo>
                    <a:pt x="481" y="41"/>
                  </a:lnTo>
                  <a:lnTo>
                    <a:pt x="484" y="41"/>
                  </a:lnTo>
                  <a:lnTo>
                    <a:pt x="489" y="40"/>
                  </a:lnTo>
                  <a:lnTo>
                    <a:pt x="496" y="38"/>
                  </a:lnTo>
                  <a:lnTo>
                    <a:pt x="503" y="36"/>
                  </a:lnTo>
                  <a:lnTo>
                    <a:pt x="512" y="34"/>
                  </a:lnTo>
                  <a:lnTo>
                    <a:pt x="522" y="32"/>
                  </a:lnTo>
                  <a:lnTo>
                    <a:pt x="53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7" name="Freeform 71"/>
            <p:cNvSpPr>
              <a:spLocks/>
            </p:cNvSpPr>
            <p:nvPr/>
          </p:nvSpPr>
          <p:spPr bwMode="auto">
            <a:xfrm>
              <a:off x="738" y="3590"/>
              <a:ext cx="237" cy="32"/>
            </a:xfrm>
            <a:custGeom>
              <a:avLst/>
              <a:gdLst>
                <a:gd name="T0" fmla="*/ 473 w 473"/>
                <a:gd name="T1" fmla="*/ 30 h 62"/>
                <a:gd name="T2" fmla="*/ 473 w 473"/>
                <a:gd name="T3" fmla="*/ 0 h 62"/>
                <a:gd name="T4" fmla="*/ 0 w 473"/>
                <a:gd name="T5" fmla="*/ 31 h 62"/>
                <a:gd name="T6" fmla="*/ 0 w 473"/>
                <a:gd name="T7" fmla="*/ 62 h 62"/>
                <a:gd name="T8" fmla="*/ 473 w 473"/>
                <a:gd name="T9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2">
                  <a:moveTo>
                    <a:pt x="473" y="30"/>
                  </a:moveTo>
                  <a:lnTo>
                    <a:pt x="473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47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8" name="Freeform 72"/>
            <p:cNvSpPr>
              <a:spLocks/>
            </p:cNvSpPr>
            <p:nvPr/>
          </p:nvSpPr>
          <p:spPr bwMode="auto">
            <a:xfrm>
              <a:off x="738" y="3646"/>
              <a:ext cx="237" cy="345"/>
            </a:xfrm>
            <a:custGeom>
              <a:avLst/>
              <a:gdLst>
                <a:gd name="T0" fmla="*/ 458 w 473"/>
                <a:gd name="T1" fmla="*/ 115 h 688"/>
                <a:gd name="T2" fmla="*/ 87 w 473"/>
                <a:gd name="T3" fmla="*/ 141 h 688"/>
                <a:gd name="T4" fmla="*/ 45 w 473"/>
                <a:gd name="T5" fmla="*/ 145 h 688"/>
                <a:gd name="T6" fmla="*/ 0 w 473"/>
                <a:gd name="T7" fmla="*/ 148 h 688"/>
                <a:gd name="T8" fmla="*/ 114 w 473"/>
                <a:gd name="T9" fmla="*/ 253 h 688"/>
                <a:gd name="T10" fmla="*/ 69 w 473"/>
                <a:gd name="T11" fmla="*/ 250 h 688"/>
                <a:gd name="T12" fmla="*/ 28 w 473"/>
                <a:gd name="T13" fmla="*/ 250 h 688"/>
                <a:gd name="T14" fmla="*/ 0 w 473"/>
                <a:gd name="T15" fmla="*/ 281 h 688"/>
                <a:gd name="T16" fmla="*/ 41 w 473"/>
                <a:gd name="T17" fmla="*/ 280 h 688"/>
                <a:gd name="T18" fmla="*/ 85 w 473"/>
                <a:gd name="T19" fmla="*/ 282 h 688"/>
                <a:gd name="T20" fmla="*/ 115 w 473"/>
                <a:gd name="T21" fmla="*/ 362 h 688"/>
                <a:gd name="T22" fmla="*/ 69 w 473"/>
                <a:gd name="T23" fmla="*/ 356 h 688"/>
                <a:gd name="T24" fmla="*/ 28 w 473"/>
                <a:gd name="T25" fmla="*/ 347 h 688"/>
                <a:gd name="T26" fmla="*/ 0 w 473"/>
                <a:gd name="T27" fmla="*/ 373 h 688"/>
                <a:gd name="T28" fmla="*/ 40 w 473"/>
                <a:gd name="T29" fmla="*/ 381 h 688"/>
                <a:gd name="T30" fmla="*/ 83 w 473"/>
                <a:gd name="T31" fmla="*/ 388 h 688"/>
                <a:gd name="T32" fmla="*/ 115 w 473"/>
                <a:gd name="T33" fmla="*/ 473 h 688"/>
                <a:gd name="T34" fmla="*/ 90 w 473"/>
                <a:gd name="T35" fmla="*/ 471 h 688"/>
                <a:gd name="T36" fmla="*/ 66 w 473"/>
                <a:gd name="T37" fmla="*/ 462 h 688"/>
                <a:gd name="T38" fmla="*/ 62 w 473"/>
                <a:gd name="T39" fmla="*/ 443 h 688"/>
                <a:gd name="T40" fmla="*/ 9 w 473"/>
                <a:gd name="T41" fmla="*/ 426 h 688"/>
                <a:gd name="T42" fmla="*/ 11 w 473"/>
                <a:gd name="T43" fmla="*/ 453 h 688"/>
                <a:gd name="T44" fmla="*/ 29 w 473"/>
                <a:gd name="T45" fmla="*/ 455 h 688"/>
                <a:gd name="T46" fmla="*/ 47 w 473"/>
                <a:gd name="T47" fmla="*/ 488 h 688"/>
                <a:gd name="T48" fmla="*/ 87 w 473"/>
                <a:gd name="T49" fmla="*/ 501 h 688"/>
                <a:gd name="T50" fmla="*/ 115 w 473"/>
                <a:gd name="T51" fmla="*/ 626 h 688"/>
                <a:gd name="T52" fmla="*/ 153 w 473"/>
                <a:gd name="T53" fmla="*/ 618 h 688"/>
                <a:gd name="T54" fmla="*/ 190 w 473"/>
                <a:gd name="T55" fmla="*/ 547 h 688"/>
                <a:gd name="T56" fmla="*/ 235 w 473"/>
                <a:gd name="T57" fmla="*/ 488 h 688"/>
                <a:gd name="T58" fmla="*/ 473 w 473"/>
                <a:gd name="T59" fmla="*/ 470 h 688"/>
                <a:gd name="T60" fmla="*/ 466 w 473"/>
                <a:gd name="T61" fmla="*/ 440 h 688"/>
                <a:gd name="T62" fmla="*/ 424 w 473"/>
                <a:gd name="T63" fmla="*/ 440 h 688"/>
                <a:gd name="T64" fmla="*/ 369 w 473"/>
                <a:gd name="T65" fmla="*/ 440 h 688"/>
                <a:gd name="T66" fmla="*/ 311 w 473"/>
                <a:gd name="T67" fmla="*/ 441 h 688"/>
                <a:gd name="T68" fmla="*/ 258 w 473"/>
                <a:gd name="T69" fmla="*/ 449 h 688"/>
                <a:gd name="T70" fmla="*/ 218 w 473"/>
                <a:gd name="T71" fmla="*/ 465 h 688"/>
                <a:gd name="T72" fmla="*/ 190 w 473"/>
                <a:gd name="T73" fmla="*/ 495 h 688"/>
                <a:gd name="T74" fmla="*/ 167 w 473"/>
                <a:gd name="T75" fmla="*/ 527 h 688"/>
                <a:gd name="T76" fmla="*/ 146 w 473"/>
                <a:gd name="T77" fmla="*/ 563 h 688"/>
                <a:gd name="T78" fmla="*/ 146 w 473"/>
                <a:gd name="T79" fmla="*/ 270 h 688"/>
                <a:gd name="T80" fmla="*/ 146 w 473"/>
                <a:gd name="T81" fmla="*/ 269 h 688"/>
                <a:gd name="T82" fmla="*/ 182 w 473"/>
                <a:gd name="T83" fmla="*/ 164 h 688"/>
                <a:gd name="T84" fmla="*/ 250 w 473"/>
                <a:gd name="T85" fmla="*/ 159 h 688"/>
                <a:gd name="T86" fmla="*/ 313 w 473"/>
                <a:gd name="T87" fmla="*/ 154 h 688"/>
                <a:gd name="T88" fmla="*/ 374 w 473"/>
                <a:gd name="T89" fmla="*/ 151 h 688"/>
                <a:gd name="T90" fmla="*/ 434 w 473"/>
                <a:gd name="T91" fmla="*/ 14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3" h="688">
                  <a:moveTo>
                    <a:pt x="473" y="144"/>
                  </a:moveTo>
                  <a:lnTo>
                    <a:pt x="473" y="0"/>
                  </a:lnTo>
                  <a:lnTo>
                    <a:pt x="458" y="115"/>
                  </a:lnTo>
                  <a:lnTo>
                    <a:pt x="115" y="139"/>
                  </a:lnTo>
                  <a:lnTo>
                    <a:pt x="101" y="140"/>
                  </a:lnTo>
                  <a:lnTo>
                    <a:pt x="87" y="141"/>
                  </a:lnTo>
                  <a:lnTo>
                    <a:pt x="74" y="142"/>
                  </a:lnTo>
                  <a:lnTo>
                    <a:pt x="59" y="144"/>
                  </a:lnTo>
                  <a:lnTo>
                    <a:pt x="45" y="145"/>
                  </a:lnTo>
                  <a:lnTo>
                    <a:pt x="30" y="146"/>
                  </a:lnTo>
                  <a:lnTo>
                    <a:pt x="15" y="147"/>
                  </a:lnTo>
                  <a:lnTo>
                    <a:pt x="0" y="148"/>
                  </a:lnTo>
                  <a:lnTo>
                    <a:pt x="0" y="183"/>
                  </a:lnTo>
                  <a:lnTo>
                    <a:pt x="104" y="171"/>
                  </a:lnTo>
                  <a:lnTo>
                    <a:pt x="114" y="253"/>
                  </a:lnTo>
                  <a:lnTo>
                    <a:pt x="99" y="252"/>
                  </a:lnTo>
                  <a:lnTo>
                    <a:pt x="84" y="251"/>
                  </a:lnTo>
                  <a:lnTo>
                    <a:pt x="69" y="250"/>
                  </a:lnTo>
                  <a:lnTo>
                    <a:pt x="55" y="250"/>
                  </a:lnTo>
                  <a:lnTo>
                    <a:pt x="41" y="250"/>
                  </a:lnTo>
                  <a:lnTo>
                    <a:pt x="28" y="250"/>
                  </a:lnTo>
                  <a:lnTo>
                    <a:pt x="14" y="250"/>
                  </a:lnTo>
                  <a:lnTo>
                    <a:pt x="0" y="251"/>
                  </a:lnTo>
                  <a:lnTo>
                    <a:pt x="0" y="281"/>
                  </a:lnTo>
                  <a:lnTo>
                    <a:pt x="14" y="280"/>
                  </a:lnTo>
                  <a:lnTo>
                    <a:pt x="28" y="280"/>
                  </a:lnTo>
                  <a:lnTo>
                    <a:pt x="41" y="280"/>
                  </a:lnTo>
                  <a:lnTo>
                    <a:pt x="56" y="280"/>
                  </a:lnTo>
                  <a:lnTo>
                    <a:pt x="70" y="281"/>
                  </a:lnTo>
                  <a:lnTo>
                    <a:pt x="85" y="282"/>
                  </a:lnTo>
                  <a:lnTo>
                    <a:pt x="100" y="283"/>
                  </a:lnTo>
                  <a:lnTo>
                    <a:pt x="115" y="284"/>
                  </a:lnTo>
                  <a:lnTo>
                    <a:pt x="115" y="362"/>
                  </a:lnTo>
                  <a:lnTo>
                    <a:pt x="99" y="360"/>
                  </a:lnTo>
                  <a:lnTo>
                    <a:pt x="84" y="358"/>
                  </a:lnTo>
                  <a:lnTo>
                    <a:pt x="69" y="356"/>
                  </a:lnTo>
                  <a:lnTo>
                    <a:pt x="55" y="353"/>
                  </a:lnTo>
                  <a:lnTo>
                    <a:pt x="41" y="351"/>
                  </a:lnTo>
                  <a:lnTo>
                    <a:pt x="28" y="347"/>
                  </a:lnTo>
                  <a:lnTo>
                    <a:pt x="14" y="345"/>
                  </a:lnTo>
                  <a:lnTo>
                    <a:pt x="0" y="342"/>
                  </a:lnTo>
                  <a:lnTo>
                    <a:pt x="0" y="373"/>
                  </a:lnTo>
                  <a:lnTo>
                    <a:pt x="14" y="376"/>
                  </a:lnTo>
                  <a:lnTo>
                    <a:pt x="28" y="379"/>
                  </a:lnTo>
                  <a:lnTo>
                    <a:pt x="40" y="381"/>
                  </a:lnTo>
                  <a:lnTo>
                    <a:pt x="54" y="383"/>
                  </a:lnTo>
                  <a:lnTo>
                    <a:pt x="68" y="386"/>
                  </a:lnTo>
                  <a:lnTo>
                    <a:pt x="83" y="388"/>
                  </a:lnTo>
                  <a:lnTo>
                    <a:pt x="99" y="390"/>
                  </a:lnTo>
                  <a:lnTo>
                    <a:pt x="115" y="392"/>
                  </a:lnTo>
                  <a:lnTo>
                    <a:pt x="115" y="473"/>
                  </a:lnTo>
                  <a:lnTo>
                    <a:pt x="108" y="472"/>
                  </a:lnTo>
                  <a:lnTo>
                    <a:pt x="99" y="472"/>
                  </a:lnTo>
                  <a:lnTo>
                    <a:pt x="90" y="471"/>
                  </a:lnTo>
                  <a:lnTo>
                    <a:pt x="81" y="470"/>
                  </a:lnTo>
                  <a:lnTo>
                    <a:pt x="73" y="466"/>
                  </a:lnTo>
                  <a:lnTo>
                    <a:pt x="66" y="462"/>
                  </a:lnTo>
                  <a:lnTo>
                    <a:pt x="62" y="456"/>
                  </a:lnTo>
                  <a:lnTo>
                    <a:pt x="61" y="447"/>
                  </a:lnTo>
                  <a:lnTo>
                    <a:pt x="62" y="443"/>
                  </a:lnTo>
                  <a:lnTo>
                    <a:pt x="73" y="419"/>
                  </a:lnTo>
                  <a:lnTo>
                    <a:pt x="47" y="421"/>
                  </a:lnTo>
                  <a:lnTo>
                    <a:pt x="9" y="426"/>
                  </a:lnTo>
                  <a:lnTo>
                    <a:pt x="0" y="426"/>
                  </a:lnTo>
                  <a:lnTo>
                    <a:pt x="0" y="453"/>
                  </a:lnTo>
                  <a:lnTo>
                    <a:pt x="11" y="453"/>
                  </a:lnTo>
                  <a:lnTo>
                    <a:pt x="21" y="453"/>
                  </a:lnTo>
                  <a:lnTo>
                    <a:pt x="26" y="453"/>
                  </a:lnTo>
                  <a:lnTo>
                    <a:pt x="29" y="455"/>
                  </a:lnTo>
                  <a:lnTo>
                    <a:pt x="31" y="468"/>
                  </a:lnTo>
                  <a:lnTo>
                    <a:pt x="38" y="479"/>
                  </a:lnTo>
                  <a:lnTo>
                    <a:pt x="47" y="488"/>
                  </a:lnTo>
                  <a:lnTo>
                    <a:pt x="60" y="494"/>
                  </a:lnTo>
                  <a:lnTo>
                    <a:pt x="74" y="498"/>
                  </a:lnTo>
                  <a:lnTo>
                    <a:pt x="87" y="501"/>
                  </a:lnTo>
                  <a:lnTo>
                    <a:pt x="102" y="503"/>
                  </a:lnTo>
                  <a:lnTo>
                    <a:pt x="115" y="504"/>
                  </a:lnTo>
                  <a:lnTo>
                    <a:pt x="115" y="626"/>
                  </a:lnTo>
                  <a:lnTo>
                    <a:pt x="115" y="688"/>
                  </a:lnTo>
                  <a:lnTo>
                    <a:pt x="145" y="633"/>
                  </a:lnTo>
                  <a:lnTo>
                    <a:pt x="153" y="618"/>
                  </a:lnTo>
                  <a:lnTo>
                    <a:pt x="164" y="596"/>
                  </a:lnTo>
                  <a:lnTo>
                    <a:pt x="176" y="572"/>
                  </a:lnTo>
                  <a:lnTo>
                    <a:pt x="190" y="547"/>
                  </a:lnTo>
                  <a:lnTo>
                    <a:pt x="205" y="523"/>
                  </a:lnTo>
                  <a:lnTo>
                    <a:pt x="220" y="502"/>
                  </a:lnTo>
                  <a:lnTo>
                    <a:pt x="235" y="488"/>
                  </a:lnTo>
                  <a:lnTo>
                    <a:pt x="250" y="482"/>
                  </a:lnTo>
                  <a:lnTo>
                    <a:pt x="469" y="470"/>
                  </a:lnTo>
                  <a:lnTo>
                    <a:pt x="473" y="470"/>
                  </a:lnTo>
                  <a:lnTo>
                    <a:pt x="473" y="440"/>
                  </a:lnTo>
                  <a:lnTo>
                    <a:pt x="468" y="440"/>
                  </a:lnTo>
                  <a:lnTo>
                    <a:pt x="466" y="440"/>
                  </a:lnTo>
                  <a:lnTo>
                    <a:pt x="454" y="440"/>
                  </a:lnTo>
                  <a:lnTo>
                    <a:pt x="440" y="440"/>
                  </a:lnTo>
                  <a:lnTo>
                    <a:pt x="424" y="440"/>
                  </a:lnTo>
                  <a:lnTo>
                    <a:pt x="407" y="440"/>
                  </a:lnTo>
                  <a:lnTo>
                    <a:pt x="388" y="440"/>
                  </a:lnTo>
                  <a:lnTo>
                    <a:pt x="369" y="440"/>
                  </a:lnTo>
                  <a:lnTo>
                    <a:pt x="350" y="440"/>
                  </a:lnTo>
                  <a:lnTo>
                    <a:pt x="331" y="440"/>
                  </a:lnTo>
                  <a:lnTo>
                    <a:pt x="311" y="441"/>
                  </a:lnTo>
                  <a:lnTo>
                    <a:pt x="293" y="443"/>
                  </a:lnTo>
                  <a:lnTo>
                    <a:pt x="274" y="445"/>
                  </a:lnTo>
                  <a:lnTo>
                    <a:pt x="258" y="449"/>
                  </a:lnTo>
                  <a:lnTo>
                    <a:pt x="242" y="452"/>
                  </a:lnTo>
                  <a:lnTo>
                    <a:pt x="229" y="458"/>
                  </a:lnTo>
                  <a:lnTo>
                    <a:pt x="218" y="465"/>
                  </a:lnTo>
                  <a:lnTo>
                    <a:pt x="208" y="473"/>
                  </a:lnTo>
                  <a:lnTo>
                    <a:pt x="199" y="485"/>
                  </a:lnTo>
                  <a:lnTo>
                    <a:pt x="190" y="495"/>
                  </a:lnTo>
                  <a:lnTo>
                    <a:pt x="182" y="505"/>
                  </a:lnTo>
                  <a:lnTo>
                    <a:pt x="174" y="516"/>
                  </a:lnTo>
                  <a:lnTo>
                    <a:pt x="167" y="527"/>
                  </a:lnTo>
                  <a:lnTo>
                    <a:pt x="160" y="538"/>
                  </a:lnTo>
                  <a:lnTo>
                    <a:pt x="153" y="550"/>
                  </a:lnTo>
                  <a:lnTo>
                    <a:pt x="146" y="563"/>
                  </a:lnTo>
                  <a:lnTo>
                    <a:pt x="146" y="489"/>
                  </a:lnTo>
                  <a:lnTo>
                    <a:pt x="146" y="380"/>
                  </a:lnTo>
                  <a:lnTo>
                    <a:pt x="146" y="270"/>
                  </a:lnTo>
                  <a:lnTo>
                    <a:pt x="131" y="270"/>
                  </a:lnTo>
                  <a:lnTo>
                    <a:pt x="131" y="270"/>
                  </a:lnTo>
                  <a:lnTo>
                    <a:pt x="146" y="269"/>
                  </a:lnTo>
                  <a:lnTo>
                    <a:pt x="134" y="168"/>
                  </a:lnTo>
                  <a:lnTo>
                    <a:pt x="158" y="165"/>
                  </a:lnTo>
                  <a:lnTo>
                    <a:pt x="182" y="164"/>
                  </a:lnTo>
                  <a:lnTo>
                    <a:pt x="205" y="162"/>
                  </a:lnTo>
                  <a:lnTo>
                    <a:pt x="227" y="161"/>
                  </a:lnTo>
                  <a:lnTo>
                    <a:pt x="250" y="159"/>
                  </a:lnTo>
                  <a:lnTo>
                    <a:pt x="271" y="157"/>
                  </a:lnTo>
                  <a:lnTo>
                    <a:pt x="293" y="156"/>
                  </a:lnTo>
                  <a:lnTo>
                    <a:pt x="313" y="154"/>
                  </a:lnTo>
                  <a:lnTo>
                    <a:pt x="334" y="153"/>
                  </a:lnTo>
                  <a:lnTo>
                    <a:pt x="355" y="152"/>
                  </a:lnTo>
                  <a:lnTo>
                    <a:pt x="374" y="151"/>
                  </a:lnTo>
                  <a:lnTo>
                    <a:pt x="395" y="149"/>
                  </a:lnTo>
                  <a:lnTo>
                    <a:pt x="415" y="147"/>
                  </a:lnTo>
                  <a:lnTo>
                    <a:pt x="434" y="146"/>
                  </a:lnTo>
                  <a:lnTo>
                    <a:pt x="454" y="145"/>
                  </a:lnTo>
                  <a:lnTo>
                    <a:pt x="473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9" name="Freeform 73"/>
            <p:cNvSpPr>
              <a:spLocks/>
            </p:cNvSpPr>
            <p:nvPr/>
          </p:nvSpPr>
          <p:spPr bwMode="auto">
            <a:xfrm>
              <a:off x="593" y="3202"/>
              <a:ext cx="145" cy="426"/>
            </a:xfrm>
            <a:custGeom>
              <a:avLst/>
              <a:gdLst>
                <a:gd name="T0" fmla="*/ 289 w 289"/>
                <a:gd name="T1" fmla="*/ 840 h 854"/>
                <a:gd name="T2" fmla="*/ 289 w 289"/>
                <a:gd name="T3" fmla="*/ 809 h 854"/>
                <a:gd name="T4" fmla="*/ 127 w 289"/>
                <a:gd name="T5" fmla="*/ 821 h 854"/>
                <a:gd name="T6" fmla="*/ 127 w 289"/>
                <a:gd name="T7" fmla="*/ 797 h 854"/>
                <a:gd name="T8" fmla="*/ 130 w 289"/>
                <a:gd name="T9" fmla="*/ 776 h 854"/>
                <a:gd name="T10" fmla="*/ 135 w 289"/>
                <a:gd name="T11" fmla="*/ 753 h 854"/>
                <a:gd name="T12" fmla="*/ 140 w 289"/>
                <a:gd name="T13" fmla="*/ 732 h 854"/>
                <a:gd name="T14" fmla="*/ 161 w 289"/>
                <a:gd name="T15" fmla="*/ 713 h 854"/>
                <a:gd name="T16" fmla="*/ 180 w 289"/>
                <a:gd name="T17" fmla="*/ 695 h 854"/>
                <a:gd name="T18" fmla="*/ 194 w 289"/>
                <a:gd name="T19" fmla="*/ 677 h 854"/>
                <a:gd name="T20" fmla="*/ 201 w 289"/>
                <a:gd name="T21" fmla="*/ 657 h 854"/>
                <a:gd name="T22" fmla="*/ 201 w 289"/>
                <a:gd name="T23" fmla="*/ 639 h 854"/>
                <a:gd name="T24" fmla="*/ 190 w 289"/>
                <a:gd name="T25" fmla="*/ 620 h 854"/>
                <a:gd name="T26" fmla="*/ 168 w 289"/>
                <a:gd name="T27" fmla="*/ 604 h 854"/>
                <a:gd name="T28" fmla="*/ 132 w 289"/>
                <a:gd name="T29" fmla="*/ 589 h 854"/>
                <a:gd name="T30" fmla="*/ 122 w 289"/>
                <a:gd name="T31" fmla="*/ 586 h 854"/>
                <a:gd name="T32" fmla="*/ 110 w 289"/>
                <a:gd name="T33" fmla="*/ 583 h 854"/>
                <a:gd name="T34" fmla="*/ 98 w 289"/>
                <a:gd name="T35" fmla="*/ 580 h 854"/>
                <a:gd name="T36" fmla="*/ 85 w 289"/>
                <a:gd name="T37" fmla="*/ 577 h 854"/>
                <a:gd name="T38" fmla="*/ 72 w 289"/>
                <a:gd name="T39" fmla="*/ 576 h 854"/>
                <a:gd name="T40" fmla="*/ 59 w 289"/>
                <a:gd name="T41" fmla="*/ 574 h 854"/>
                <a:gd name="T42" fmla="*/ 46 w 289"/>
                <a:gd name="T43" fmla="*/ 573 h 854"/>
                <a:gd name="T44" fmla="*/ 34 w 289"/>
                <a:gd name="T45" fmla="*/ 571 h 854"/>
                <a:gd name="T46" fmla="*/ 54 w 289"/>
                <a:gd name="T47" fmla="*/ 438 h 854"/>
                <a:gd name="T48" fmla="*/ 54 w 289"/>
                <a:gd name="T49" fmla="*/ 437 h 854"/>
                <a:gd name="T50" fmla="*/ 63 w 289"/>
                <a:gd name="T51" fmla="*/ 281 h 854"/>
                <a:gd name="T52" fmla="*/ 63 w 289"/>
                <a:gd name="T53" fmla="*/ 280 h 854"/>
                <a:gd name="T54" fmla="*/ 62 w 289"/>
                <a:gd name="T55" fmla="*/ 188 h 854"/>
                <a:gd name="T56" fmla="*/ 62 w 289"/>
                <a:gd name="T57" fmla="*/ 187 h 854"/>
                <a:gd name="T58" fmla="*/ 62 w 289"/>
                <a:gd name="T59" fmla="*/ 186 h 854"/>
                <a:gd name="T60" fmla="*/ 41 w 289"/>
                <a:gd name="T61" fmla="*/ 0 h 854"/>
                <a:gd name="T62" fmla="*/ 10 w 289"/>
                <a:gd name="T63" fmla="*/ 4 h 854"/>
                <a:gd name="T64" fmla="*/ 32 w 289"/>
                <a:gd name="T65" fmla="*/ 189 h 854"/>
                <a:gd name="T66" fmla="*/ 32 w 289"/>
                <a:gd name="T67" fmla="*/ 188 h 854"/>
                <a:gd name="T68" fmla="*/ 33 w 289"/>
                <a:gd name="T69" fmla="*/ 279 h 854"/>
                <a:gd name="T70" fmla="*/ 24 w 289"/>
                <a:gd name="T71" fmla="*/ 432 h 854"/>
                <a:gd name="T72" fmla="*/ 24 w 289"/>
                <a:gd name="T73" fmla="*/ 432 h 854"/>
                <a:gd name="T74" fmla="*/ 2 w 289"/>
                <a:gd name="T75" fmla="*/ 581 h 854"/>
                <a:gd name="T76" fmla="*/ 0 w 289"/>
                <a:gd name="T77" fmla="*/ 595 h 854"/>
                <a:gd name="T78" fmla="*/ 19 w 289"/>
                <a:gd name="T79" fmla="*/ 598 h 854"/>
                <a:gd name="T80" fmla="*/ 41 w 289"/>
                <a:gd name="T81" fmla="*/ 602 h 854"/>
                <a:gd name="T82" fmla="*/ 65 w 289"/>
                <a:gd name="T83" fmla="*/ 605 h 854"/>
                <a:gd name="T84" fmla="*/ 89 w 289"/>
                <a:gd name="T85" fmla="*/ 609 h 854"/>
                <a:gd name="T86" fmla="*/ 113 w 289"/>
                <a:gd name="T87" fmla="*/ 613 h 854"/>
                <a:gd name="T88" fmla="*/ 133 w 289"/>
                <a:gd name="T89" fmla="*/ 619 h 854"/>
                <a:gd name="T90" fmla="*/ 152 w 289"/>
                <a:gd name="T91" fmla="*/ 627 h 854"/>
                <a:gd name="T92" fmla="*/ 167 w 289"/>
                <a:gd name="T93" fmla="*/ 639 h 854"/>
                <a:gd name="T94" fmla="*/ 173 w 289"/>
                <a:gd name="T95" fmla="*/ 648 h 854"/>
                <a:gd name="T96" fmla="*/ 173 w 289"/>
                <a:gd name="T97" fmla="*/ 657 h 854"/>
                <a:gd name="T98" fmla="*/ 168 w 289"/>
                <a:gd name="T99" fmla="*/ 666 h 854"/>
                <a:gd name="T100" fmla="*/ 160 w 289"/>
                <a:gd name="T101" fmla="*/ 677 h 854"/>
                <a:gd name="T102" fmla="*/ 150 w 289"/>
                <a:gd name="T103" fmla="*/ 686 h 854"/>
                <a:gd name="T104" fmla="*/ 138 w 289"/>
                <a:gd name="T105" fmla="*/ 695 h 854"/>
                <a:gd name="T106" fmla="*/ 128 w 289"/>
                <a:gd name="T107" fmla="*/ 704 h 854"/>
                <a:gd name="T108" fmla="*/ 117 w 289"/>
                <a:gd name="T109" fmla="*/ 712 h 854"/>
                <a:gd name="T110" fmla="*/ 113 w 289"/>
                <a:gd name="T111" fmla="*/ 719 h 854"/>
                <a:gd name="T112" fmla="*/ 102 w 289"/>
                <a:gd name="T113" fmla="*/ 751 h 854"/>
                <a:gd name="T114" fmla="*/ 98 w 289"/>
                <a:gd name="T115" fmla="*/ 780 h 854"/>
                <a:gd name="T116" fmla="*/ 95 w 289"/>
                <a:gd name="T117" fmla="*/ 808 h 854"/>
                <a:gd name="T118" fmla="*/ 99 w 289"/>
                <a:gd name="T119" fmla="*/ 840 h 854"/>
                <a:gd name="T120" fmla="*/ 101 w 289"/>
                <a:gd name="T121" fmla="*/ 854 h 854"/>
                <a:gd name="T122" fmla="*/ 289 w 289"/>
                <a:gd name="T123" fmla="*/ 84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854">
                  <a:moveTo>
                    <a:pt x="289" y="840"/>
                  </a:moveTo>
                  <a:lnTo>
                    <a:pt x="289" y="809"/>
                  </a:lnTo>
                  <a:lnTo>
                    <a:pt x="127" y="821"/>
                  </a:lnTo>
                  <a:lnTo>
                    <a:pt x="127" y="797"/>
                  </a:lnTo>
                  <a:lnTo>
                    <a:pt x="130" y="776"/>
                  </a:lnTo>
                  <a:lnTo>
                    <a:pt x="135" y="753"/>
                  </a:lnTo>
                  <a:lnTo>
                    <a:pt x="140" y="732"/>
                  </a:lnTo>
                  <a:lnTo>
                    <a:pt x="161" y="713"/>
                  </a:lnTo>
                  <a:lnTo>
                    <a:pt x="180" y="695"/>
                  </a:lnTo>
                  <a:lnTo>
                    <a:pt x="194" y="677"/>
                  </a:lnTo>
                  <a:lnTo>
                    <a:pt x="201" y="657"/>
                  </a:lnTo>
                  <a:lnTo>
                    <a:pt x="201" y="639"/>
                  </a:lnTo>
                  <a:lnTo>
                    <a:pt x="190" y="620"/>
                  </a:lnTo>
                  <a:lnTo>
                    <a:pt x="168" y="604"/>
                  </a:lnTo>
                  <a:lnTo>
                    <a:pt x="132" y="589"/>
                  </a:lnTo>
                  <a:lnTo>
                    <a:pt x="122" y="586"/>
                  </a:lnTo>
                  <a:lnTo>
                    <a:pt x="110" y="583"/>
                  </a:lnTo>
                  <a:lnTo>
                    <a:pt x="98" y="580"/>
                  </a:lnTo>
                  <a:lnTo>
                    <a:pt x="85" y="577"/>
                  </a:lnTo>
                  <a:lnTo>
                    <a:pt x="72" y="576"/>
                  </a:lnTo>
                  <a:lnTo>
                    <a:pt x="59" y="574"/>
                  </a:lnTo>
                  <a:lnTo>
                    <a:pt x="46" y="573"/>
                  </a:lnTo>
                  <a:lnTo>
                    <a:pt x="34" y="571"/>
                  </a:lnTo>
                  <a:lnTo>
                    <a:pt x="54" y="438"/>
                  </a:lnTo>
                  <a:lnTo>
                    <a:pt x="54" y="437"/>
                  </a:lnTo>
                  <a:lnTo>
                    <a:pt x="63" y="281"/>
                  </a:lnTo>
                  <a:lnTo>
                    <a:pt x="63" y="280"/>
                  </a:lnTo>
                  <a:lnTo>
                    <a:pt x="62" y="188"/>
                  </a:lnTo>
                  <a:lnTo>
                    <a:pt x="62" y="187"/>
                  </a:lnTo>
                  <a:lnTo>
                    <a:pt x="62" y="186"/>
                  </a:lnTo>
                  <a:lnTo>
                    <a:pt x="41" y="0"/>
                  </a:lnTo>
                  <a:lnTo>
                    <a:pt x="10" y="4"/>
                  </a:lnTo>
                  <a:lnTo>
                    <a:pt x="32" y="189"/>
                  </a:lnTo>
                  <a:lnTo>
                    <a:pt x="32" y="188"/>
                  </a:lnTo>
                  <a:lnTo>
                    <a:pt x="33" y="279"/>
                  </a:lnTo>
                  <a:lnTo>
                    <a:pt x="24" y="432"/>
                  </a:lnTo>
                  <a:lnTo>
                    <a:pt x="24" y="432"/>
                  </a:lnTo>
                  <a:lnTo>
                    <a:pt x="2" y="581"/>
                  </a:lnTo>
                  <a:lnTo>
                    <a:pt x="0" y="595"/>
                  </a:lnTo>
                  <a:lnTo>
                    <a:pt x="19" y="598"/>
                  </a:lnTo>
                  <a:lnTo>
                    <a:pt x="41" y="602"/>
                  </a:lnTo>
                  <a:lnTo>
                    <a:pt x="65" y="605"/>
                  </a:lnTo>
                  <a:lnTo>
                    <a:pt x="89" y="609"/>
                  </a:lnTo>
                  <a:lnTo>
                    <a:pt x="113" y="613"/>
                  </a:lnTo>
                  <a:lnTo>
                    <a:pt x="133" y="619"/>
                  </a:lnTo>
                  <a:lnTo>
                    <a:pt x="152" y="627"/>
                  </a:lnTo>
                  <a:lnTo>
                    <a:pt x="167" y="639"/>
                  </a:lnTo>
                  <a:lnTo>
                    <a:pt x="173" y="648"/>
                  </a:lnTo>
                  <a:lnTo>
                    <a:pt x="173" y="657"/>
                  </a:lnTo>
                  <a:lnTo>
                    <a:pt x="168" y="666"/>
                  </a:lnTo>
                  <a:lnTo>
                    <a:pt x="160" y="677"/>
                  </a:lnTo>
                  <a:lnTo>
                    <a:pt x="150" y="686"/>
                  </a:lnTo>
                  <a:lnTo>
                    <a:pt x="138" y="695"/>
                  </a:lnTo>
                  <a:lnTo>
                    <a:pt x="128" y="704"/>
                  </a:lnTo>
                  <a:lnTo>
                    <a:pt x="117" y="712"/>
                  </a:lnTo>
                  <a:lnTo>
                    <a:pt x="113" y="719"/>
                  </a:lnTo>
                  <a:lnTo>
                    <a:pt x="102" y="751"/>
                  </a:lnTo>
                  <a:lnTo>
                    <a:pt x="98" y="780"/>
                  </a:lnTo>
                  <a:lnTo>
                    <a:pt x="95" y="808"/>
                  </a:lnTo>
                  <a:lnTo>
                    <a:pt x="99" y="840"/>
                  </a:lnTo>
                  <a:lnTo>
                    <a:pt x="101" y="854"/>
                  </a:lnTo>
                  <a:lnTo>
                    <a:pt x="289" y="8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0" name="Freeform 74"/>
            <p:cNvSpPr>
              <a:spLocks/>
            </p:cNvSpPr>
            <p:nvPr/>
          </p:nvSpPr>
          <p:spPr bwMode="auto">
            <a:xfrm>
              <a:off x="573" y="3721"/>
              <a:ext cx="165" cy="153"/>
            </a:xfrm>
            <a:custGeom>
              <a:avLst/>
              <a:gdLst>
                <a:gd name="T0" fmla="*/ 331 w 331"/>
                <a:gd name="T1" fmla="*/ 0 h 308"/>
                <a:gd name="T2" fmla="*/ 295 w 331"/>
                <a:gd name="T3" fmla="*/ 3 h 308"/>
                <a:gd name="T4" fmla="*/ 258 w 331"/>
                <a:gd name="T5" fmla="*/ 5 h 308"/>
                <a:gd name="T6" fmla="*/ 223 w 331"/>
                <a:gd name="T7" fmla="*/ 8 h 308"/>
                <a:gd name="T8" fmla="*/ 187 w 331"/>
                <a:gd name="T9" fmla="*/ 13 h 308"/>
                <a:gd name="T10" fmla="*/ 152 w 331"/>
                <a:gd name="T11" fmla="*/ 19 h 308"/>
                <a:gd name="T12" fmla="*/ 118 w 331"/>
                <a:gd name="T13" fmla="*/ 27 h 308"/>
                <a:gd name="T14" fmla="*/ 84 w 331"/>
                <a:gd name="T15" fmla="*/ 36 h 308"/>
                <a:gd name="T16" fmla="*/ 52 w 331"/>
                <a:gd name="T17" fmla="*/ 47 h 308"/>
                <a:gd name="T18" fmla="*/ 19 w 331"/>
                <a:gd name="T19" fmla="*/ 73 h 308"/>
                <a:gd name="T20" fmla="*/ 3 w 331"/>
                <a:gd name="T21" fmla="*/ 110 h 308"/>
                <a:gd name="T22" fmla="*/ 3 w 331"/>
                <a:gd name="T23" fmla="*/ 152 h 308"/>
                <a:gd name="T24" fmla="*/ 14 w 331"/>
                <a:gd name="T25" fmla="*/ 193 h 308"/>
                <a:gd name="T26" fmla="*/ 41 w 331"/>
                <a:gd name="T27" fmla="*/ 238 h 308"/>
                <a:gd name="T28" fmla="*/ 69 w 331"/>
                <a:gd name="T29" fmla="*/ 264 h 308"/>
                <a:gd name="T30" fmla="*/ 107 w 331"/>
                <a:gd name="T31" fmla="*/ 280 h 308"/>
                <a:gd name="T32" fmla="*/ 159 w 331"/>
                <a:gd name="T33" fmla="*/ 296 h 308"/>
                <a:gd name="T34" fmla="*/ 231 w 331"/>
                <a:gd name="T35" fmla="*/ 308 h 308"/>
                <a:gd name="T36" fmla="*/ 235 w 331"/>
                <a:gd name="T37" fmla="*/ 308 h 308"/>
                <a:gd name="T38" fmla="*/ 254 w 331"/>
                <a:gd name="T39" fmla="*/ 308 h 308"/>
                <a:gd name="T40" fmla="*/ 284 w 331"/>
                <a:gd name="T41" fmla="*/ 307 h 308"/>
                <a:gd name="T42" fmla="*/ 316 w 331"/>
                <a:gd name="T43" fmla="*/ 305 h 308"/>
                <a:gd name="T44" fmla="*/ 331 w 331"/>
                <a:gd name="T45" fmla="*/ 278 h 308"/>
                <a:gd name="T46" fmla="*/ 166 w 331"/>
                <a:gd name="T47" fmla="*/ 267 h 308"/>
                <a:gd name="T48" fmla="*/ 144 w 331"/>
                <a:gd name="T49" fmla="*/ 261 h 308"/>
                <a:gd name="T50" fmla="*/ 106 w 331"/>
                <a:gd name="T51" fmla="*/ 249 h 308"/>
                <a:gd name="T52" fmla="*/ 75 w 331"/>
                <a:gd name="T53" fmla="*/ 232 h 308"/>
                <a:gd name="T54" fmla="*/ 51 w 331"/>
                <a:gd name="T55" fmla="*/ 203 h 308"/>
                <a:gd name="T56" fmla="*/ 34 w 331"/>
                <a:gd name="T57" fmla="*/ 157 h 308"/>
                <a:gd name="T58" fmla="*/ 33 w 331"/>
                <a:gd name="T59" fmla="*/ 117 h 308"/>
                <a:gd name="T60" fmla="*/ 49 w 331"/>
                <a:gd name="T61" fmla="*/ 89 h 308"/>
                <a:gd name="T62" fmla="*/ 84 w 331"/>
                <a:gd name="T63" fmla="*/ 68 h 308"/>
                <a:gd name="T64" fmla="*/ 110 w 331"/>
                <a:gd name="T65" fmla="*/ 6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308">
                  <a:moveTo>
                    <a:pt x="331" y="35"/>
                  </a:moveTo>
                  <a:lnTo>
                    <a:pt x="331" y="0"/>
                  </a:lnTo>
                  <a:lnTo>
                    <a:pt x="313" y="1"/>
                  </a:lnTo>
                  <a:lnTo>
                    <a:pt x="295" y="3"/>
                  </a:lnTo>
                  <a:lnTo>
                    <a:pt x="277" y="4"/>
                  </a:lnTo>
                  <a:lnTo>
                    <a:pt x="258" y="5"/>
                  </a:lnTo>
                  <a:lnTo>
                    <a:pt x="241" y="7"/>
                  </a:lnTo>
                  <a:lnTo>
                    <a:pt x="223" y="8"/>
                  </a:lnTo>
                  <a:lnTo>
                    <a:pt x="205" y="11"/>
                  </a:lnTo>
                  <a:lnTo>
                    <a:pt x="187" y="13"/>
                  </a:lnTo>
                  <a:lnTo>
                    <a:pt x="170" y="15"/>
                  </a:lnTo>
                  <a:lnTo>
                    <a:pt x="152" y="19"/>
                  </a:lnTo>
                  <a:lnTo>
                    <a:pt x="135" y="22"/>
                  </a:lnTo>
                  <a:lnTo>
                    <a:pt x="118" y="27"/>
                  </a:lnTo>
                  <a:lnTo>
                    <a:pt x="101" y="31"/>
                  </a:lnTo>
                  <a:lnTo>
                    <a:pt x="84" y="36"/>
                  </a:lnTo>
                  <a:lnTo>
                    <a:pt x="68" y="42"/>
                  </a:lnTo>
                  <a:lnTo>
                    <a:pt x="52" y="47"/>
                  </a:lnTo>
                  <a:lnTo>
                    <a:pt x="33" y="58"/>
                  </a:lnTo>
                  <a:lnTo>
                    <a:pt x="19" y="73"/>
                  </a:lnTo>
                  <a:lnTo>
                    <a:pt x="8" y="90"/>
                  </a:lnTo>
                  <a:lnTo>
                    <a:pt x="3" y="110"/>
                  </a:lnTo>
                  <a:lnTo>
                    <a:pt x="0" y="130"/>
                  </a:lnTo>
                  <a:lnTo>
                    <a:pt x="3" y="152"/>
                  </a:lnTo>
                  <a:lnTo>
                    <a:pt x="7" y="173"/>
                  </a:lnTo>
                  <a:lnTo>
                    <a:pt x="14" y="193"/>
                  </a:lnTo>
                  <a:lnTo>
                    <a:pt x="28" y="218"/>
                  </a:lnTo>
                  <a:lnTo>
                    <a:pt x="41" y="238"/>
                  </a:lnTo>
                  <a:lnTo>
                    <a:pt x="54" y="252"/>
                  </a:lnTo>
                  <a:lnTo>
                    <a:pt x="69" y="264"/>
                  </a:lnTo>
                  <a:lnTo>
                    <a:pt x="87" y="273"/>
                  </a:lnTo>
                  <a:lnTo>
                    <a:pt x="107" y="280"/>
                  </a:lnTo>
                  <a:lnTo>
                    <a:pt x="131" y="288"/>
                  </a:lnTo>
                  <a:lnTo>
                    <a:pt x="159" y="296"/>
                  </a:lnTo>
                  <a:lnTo>
                    <a:pt x="162" y="296"/>
                  </a:lnTo>
                  <a:lnTo>
                    <a:pt x="231" y="308"/>
                  </a:lnTo>
                  <a:lnTo>
                    <a:pt x="232" y="308"/>
                  </a:lnTo>
                  <a:lnTo>
                    <a:pt x="235" y="308"/>
                  </a:lnTo>
                  <a:lnTo>
                    <a:pt x="243" y="308"/>
                  </a:lnTo>
                  <a:lnTo>
                    <a:pt x="254" y="308"/>
                  </a:lnTo>
                  <a:lnTo>
                    <a:pt x="268" y="307"/>
                  </a:lnTo>
                  <a:lnTo>
                    <a:pt x="284" y="307"/>
                  </a:lnTo>
                  <a:lnTo>
                    <a:pt x="300" y="307"/>
                  </a:lnTo>
                  <a:lnTo>
                    <a:pt x="316" y="305"/>
                  </a:lnTo>
                  <a:lnTo>
                    <a:pt x="331" y="305"/>
                  </a:lnTo>
                  <a:lnTo>
                    <a:pt x="331" y="278"/>
                  </a:lnTo>
                  <a:lnTo>
                    <a:pt x="234" y="278"/>
                  </a:lnTo>
                  <a:lnTo>
                    <a:pt x="166" y="267"/>
                  </a:lnTo>
                  <a:lnTo>
                    <a:pt x="167" y="267"/>
                  </a:lnTo>
                  <a:lnTo>
                    <a:pt x="144" y="261"/>
                  </a:lnTo>
                  <a:lnTo>
                    <a:pt x="125" y="255"/>
                  </a:lnTo>
                  <a:lnTo>
                    <a:pt x="106" y="249"/>
                  </a:lnTo>
                  <a:lnTo>
                    <a:pt x="90" y="241"/>
                  </a:lnTo>
                  <a:lnTo>
                    <a:pt x="75" y="232"/>
                  </a:lnTo>
                  <a:lnTo>
                    <a:pt x="63" y="219"/>
                  </a:lnTo>
                  <a:lnTo>
                    <a:pt x="51" y="203"/>
                  </a:lnTo>
                  <a:lnTo>
                    <a:pt x="42" y="182"/>
                  </a:lnTo>
                  <a:lnTo>
                    <a:pt x="34" y="157"/>
                  </a:lnTo>
                  <a:lnTo>
                    <a:pt x="30" y="135"/>
                  </a:lnTo>
                  <a:lnTo>
                    <a:pt x="33" y="117"/>
                  </a:lnTo>
                  <a:lnTo>
                    <a:pt x="38" y="102"/>
                  </a:lnTo>
                  <a:lnTo>
                    <a:pt x="49" y="89"/>
                  </a:lnTo>
                  <a:lnTo>
                    <a:pt x="65" y="77"/>
                  </a:lnTo>
                  <a:lnTo>
                    <a:pt x="84" y="68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33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1" name="Freeform 75"/>
            <p:cNvSpPr>
              <a:spLocks/>
            </p:cNvSpPr>
            <p:nvPr/>
          </p:nvSpPr>
          <p:spPr bwMode="auto">
            <a:xfrm>
              <a:off x="640" y="3772"/>
              <a:ext cx="98" cy="61"/>
            </a:xfrm>
            <a:custGeom>
              <a:avLst/>
              <a:gdLst>
                <a:gd name="T0" fmla="*/ 196 w 196"/>
                <a:gd name="T1" fmla="*/ 30 h 122"/>
                <a:gd name="T2" fmla="*/ 196 w 196"/>
                <a:gd name="T3" fmla="*/ 0 h 122"/>
                <a:gd name="T4" fmla="*/ 187 w 196"/>
                <a:gd name="T5" fmla="*/ 1 h 122"/>
                <a:gd name="T6" fmla="*/ 178 w 196"/>
                <a:gd name="T7" fmla="*/ 2 h 122"/>
                <a:gd name="T8" fmla="*/ 167 w 196"/>
                <a:gd name="T9" fmla="*/ 2 h 122"/>
                <a:gd name="T10" fmla="*/ 158 w 196"/>
                <a:gd name="T11" fmla="*/ 3 h 122"/>
                <a:gd name="T12" fmla="*/ 149 w 196"/>
                <a:gd name="T13" fmla="*/ 4 h 122"/>
                <a:gd name="T14" fmla="*/ 140 w 196"/>
                <a:gd name="T15" fmla="*/ 5 h 122"/>
                <a:gd name="T16" fmla="*/ 129 w 196"/>
                <a:gd name="T17" fmla="*/ 8 h 122"/>
                <a:gd name="T18" fmla="*/ 119 w 196"/>
                <a:gd name="T19" fmla="*/ 9 h 122"/>
                <a:gd name="T20" fmla="*/ 118 w 196"/>
                <a:gd name="T21" fmla="*/ 9 h 122"/>
                <a:gd name="T22" fmla="*/ 116 w 196"/>
                <a:gd name="T23" fmla="*/ 9 h 122"/>
                <a:gd name="T24" fmla="*/ 50 w 196"/>
                <a:gd name="T25" fmla="*/ 29 h 122"/>
                <a:gd name="T26" fmla="*/ 49 w 196"/>
                <a:gd name="T27" fmla="*/ 29 h 122"/>
                <a:gd name="T28" fmla="*/ 47 w 196"/>
                <a:gd name="T29" fmla="*/ 29 h 122"/>
                <a:gd name="T30" fmla="*/ 32 w 196"/>
                <a:gd name="T31" fmla="*/ 37 h 122"/>
                <a:gd name="T32" fmla="*/ 0 w 196"/>
                <a:gd name="T33" fmla="*/ 50 h 122"/>
                <a:gd name="T34" fmla="*/ 32 w 196"/>
                <a:gd name="T35" fmla="*/ 64 h 122"/>
                <a:gd name="T36" fmla="*/ 136 w 196"/>
                <a:gd name="T37" fmla="*/ 109 h 122"/>
                <a:gd name="T38" fmla="*/ 138 w 196"/>
                <a:gd name="T39" fmla="*/ 109 h 122"/>
                <a:gd name="T40" fmla="*/ 140 w 196"/>
                <a:gd name="T41" fmla="*/ 109 h 122"/>
                <a:gd name="T42" fmla="*/ 148 w 196"/>
                <a:gd name="T43" fmla="*/ 110 h 122"/>
                <a:gd name="T44" fmla="*/ 156 w 196"/>
                <a:gd name="T45" fmla="*/ 113 h 122"/>
                <a:gd name="T46" fmla="*/ 163 w 196"/>
                <a:gd name="T47" fmla="*/ 114 h 122"/>
                <a:gd name="T48" fmla="*/ 169 w 196"/>
                <a:gd name="T49" fmla="*/ 116 h 122"/>
                <a:gd name="T50" fmla="*/ 176 w 196"/>
                <a:gd name="T51" fmla="*/ 117 h 122"/>
                <a:gd name="T52" fmla="*/ 183 w 196"/>
                <a:gd name="T53" fmla="*/ 120 h 122"/>
                <a:gd name="T54" fmla="*/ 189 w 196"/>
                <a:gd name="T55" fmla="*/ 121 h 122"/>
                <a:gd name="T56" fmla="*/ 196 w 196"/>
                <a:gd name="T57" fmla="*/ 122 h 122"/>
                <a:gd name="T58" fmla="*/ 196 w 196"/>
                <a:gd name="T59" fmla="*/ 91 h 122"/>
                <a:gd name="T60" fmla="*/ 190 w 196"/>
                <a:gd name="T61" fmla="*/ 90 h 122"/>
                <a:gd name="T62" fmla="*/ 184 w 196"/>
                <a:gd name="T63" fmla="*/ 88 h 122"/>
                <a:gd name="T64" fmla="*/ 179 w 196"/>
                <a:gd name="T65" fmla="*/ 86 h 122"/>
                <a:gd name="T66" fmla="*/ 173 w 196"/>
                <a:gd name="T67" fmla="*/ 85 h 122"/>
                <a:gd name="T68" fmla="*/ 166 w 196"/>
                <a:gd name="T69" fmla="*/ 84 h 122"/>
                <a:gd name="T70" fmla="*/ 160 w 196"/>
                <a:gd name="T71" fmla="*/ 82 h 122"/>
                <a:gd name="T72" fmla="*/ 153 w 196"/>
                <a:gd name="T73" fmla="*/ 80 h 122"/>
                <a:gd name="T74" fmla="*/ 146 w 196"/>
                <a:gd name="T75" fmla="*/ 79 h 122"/>
                <a:gd name="T76" fmla="*/ 146 w 196"/>
                <a:gd name="T77" fmla="*/ 80 h 122"/>
                <a:gd name="T78" fmla="*/ 78 w 196"/>
                <a:gd name="T79" fmla="*/ 52 h 122"/>
                <a:gd name="T80" fmla="*/ 125 w 196"/>
                <a:gd name="T81" fmla="*/ 38 h 122"/>
                <a:gd name="T82" fmla="*/ 122 w 196"/>
                <a:gd name="T83" fmla="*/ 39 h 122"/>
                <a:gd name="T84" fmla="*/ 133 w 196"/>
                <a:gd name="T85" fmla="*/ 38 h 122"/>
                <a:gd name="T86" fmla="*/ 142 w 196"/>
                <a:gd name="T87" fmla="*/ 35 h 122"/>
                <a:gd name="T88" fmla="*/ 151 w 196"/>
                <a:gd name="T89" fmla="*/ 34 h 122"/>
                <a:gd name="T90" fmla="*/ 160 w 196"/>
                <a:gd name="T91" fmla="*/ 33 h 122"/>
                <a:gd name="T92" fmla="*/ 169 w 196"/>
                <a:gd name="T93" fmla="*/ 32 h 122"/>
                <a:gd name="T94" fmla="*/ 179 w 196"/>
                <a:gd name="T95" fmla="*/ 32 h 122"/>
                <a:gd name="T96" fmla="*/ 187 w 196"/>
                <a:gd name="T97" fmla="*/ 31 h 122"/>
                <a:gd name="T98" fmla="*/ 196 w 196"/>
                <a:gd name="T99" fmla="*/ 3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6" h="122">
                  <a:moveTo>
                    <a:pt x="196" y="30"/>
                  </a:moveTo>
                  <a:lnTo>
                    <a:pt x="196" y="0"/>
                  </a:lnTo>
                  <a:lnTo>
                    <a:pt x="187" y="1"/>
                  </a:lnTo>
                  <a:lnTo>
                    <a:pt x="178" y="2"/>
                  </a:lnTo>
                  <a:lnTo>
                    <a:pt x="167" y="2"/>
                  </a:lnTo>
                  <a:lnTo>
                    <a:pt x="158" y="3"/>
                  </a:lnTo>
                  <a:lnTo>
                    <a:pt x="149" y="4"/>
                  </a:lnTo>
                  <a:lnTo>
                    <a:pt x="140" y="5"/>
                  </a:lnTo>
                  <a:lnTo>
                    <a:pt x="129" y="8"/>
                  </a:lnTo>
                  <a:lnTo>
                    <a:pt x="119" y="9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32" y="37"/>
                  </a:lnTo>
                  <a:lnTo>
                    <a:pt x="0" y="50"/>
                  </a:lnTo>
                  <a:lnTo>
                    <a:pt x="32" y="64"/>
                  </a:lnTo>
                  <a:lnTo>
                    <a:pt x="136" y="109"/>
                  </a:lnTo>
                  <a:lnTo>
                    <a:pt x="138" y="109"/>
                  </a:lnTo>
                  <a:lnTo>
                    <a:pt x="140" y="109"/>
                  </a:lnTo>
                  <a:lnTo>
                    <a:pt x="148" y="110"/>
                  </a:lnTo>
                  <a:lnTo>
                    <a:pt x="156" y="113"/>
                  </a:lnTo>
                  <a:lnTo>
                    <a:pt x="163" y="114"/>
                  </a:lnTo>
                  <a:lnTo>
                    <a:pt x="169" y="116"/>
                  </a:lnTo>
                  <a:lnTo>
                    <a:pt x="176" y="117"/>
                  </a:lnTo>
                  <a:lnTo>
                    <a:pt x="183" y="120"/>
                  </a:lnTo>
                  <a:lnTo>
                    <a:pt x="189" y="121"/>
                  </a:lnTo>
                  <a:lnTo>
                    <a:pt x="196" y="122"/>
                  </a:lnTo>
                  <a:lnTo>
                    <a:pt x="196" y="91"/>
                  </a:lnTo>
                  <a:lnTo>
                    <a:pt x="190" y="90"/>
                  </a:lnTo>
                  <a:lnTo>
                    <a:pt x="184" y="88"/>
                  </a:lnTo>
                  <a:lnTo>
                    <a:pt x="179" y="86"/>
                  </a:lnTo>
                  <a:lnTo>
                    <a:pt x="173" y="85"/>
                  </a:lnTo>
                  <a:lnTo>
                    <a:pt x="166" y="84"/>
                  </a:lnTo>
                  <a:lnTo>
                    <a:pt x="160" y="82"/>
                  </a:lnTo>
                  <a:lnTo>
                    <a:pt x="153" y="80"/>
                  </a:lnTo>
                  <a:lnTo>
                    <a:pt x="146" y="79"/>
                  </a:lnTo>
                  <a:lnTo>
                    <a:pt x="146" y="80"/>
                  </a:lnTo>
                  <a:lnTo>
                    <a:pt x="78" y="52"/>
                  </a:lnTo>
                  <a:lnTo>
                    <a:pt x="125" y="38"/>
                  </a:lnTo>
                  <a:lnTo>
                    <a:pt x="122" y="39"/>
                  </a:lnTo>
                  <a:lnTo>
                    <a:pt x="133" y="38"/>
                  </a:lnTo>
                  <a:lnTo>
                    <a:pt x="142" y="35"/>
                  </a:lnTo>
                  <a:lnTo>
                    <a:pt x="151" y="34"/>
                  </a:lnTo>
                  <a:lnTo>
                    <a:pt x="160" y="33"/>
                  </a:lnTo>
                  <a:lnTo>
                    <a:pt x="169" y="32"/>
                  </a:lnTo>
                  <a:lnTo>
                    <a:pt x="179" y="32"/>
                  </a:lnTo>
                  <a:lnTo>
                    <a:pt x="187" y="31"/>
                  </a:lnTo>
                  <a:lnTo>
                    <a:pt x="19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2" name="Freeform 76"/>
            <p:cNvSpPr>
              <a:spLocks/>
            </p:cNvSpPr>
            <p:nvPr/>
          </p:nvSpPr>
          <p:spPr bwMode="auto">
            <a:xfrm>
              <a:off x="567" y="2943"/>
              <a:ext cx="818" cy="493"/>
            </a:xfrm>
            <a:custGeom>
              <a:avLst/>
              <a:gdLst>
                <a:gd name="T0" fmla="*/ 37 w 1637"/>
                <a:gd name="T1" fmla="*/ 520 h 985"/>
                <a:gd name="T2" fmla="*/ 104 w 1637"/>
                <a:gd name="T3" fmla="*/ 498 h 985"/>
                <a:gd name="T4" fmla="*/ 136 w 1637"/>
                <a:gd name="T5" fmla="*/ 474 h 985"/>
                <a:gd name="T6" fmla="*/ 163 w 1637"/>
                <a:gd name="T7" fmla="*/ 984 h 985"/>
                <a:gd name="T8" fmla="*/ 1263 w 1637"/>
                <a:gd name="T9" fmla="*/ 870 h 985"/>
                <a:gd name="T10" fmla="*/ 1278 w 1637"/>
                <a:gd name="T11" fmla="*/ 868 h 985"/>
                <a:gd name="T12" fmla="*/ 1403 w 1637"/>
                <a:gd name="T13" fmla="*/ 831 h 985"/>
                <a:gd name="T14" fmla="*/ 1417 w 1637"/>
                <a:gd name="T15" fmla="*/ 824 h 985"/>
                <a:gd name="T16" fmla="*/ 1468 w 1637"/>
                <a:gd name="T17" fmla="*/ 330 h 985"/>
                <a:gd name="T18" fmla="*/ 1410 w 1637"/>
                <a:gd name="T19" fmla="*/ 810 h 985"/>
                <a:gd name="T20" fmla="*/ 1316 w 1637"/>
                <a:gd name="T21" fmla="*/ 842 h 985"/>
                <a:gd name="T22" fmla="*/ 1270 w 1637"/>
                <a:gd name="T23" fmla="*/ 853 h 985"/>
                <a:gd name="T24" fmla="*/ 1008 w 1637"/>
                <a:gd name="T25" fmla="*/ 874 h 985"/>
                <a:gd name="T26" fmla="*/ 162 w 1637"/>
                <a:gd name="T27" fmla="*/ 459 h 985"/>
                <a:gd name="T28" fmla="*/ 151 w 1637"/>
                <a:gd name="T29" fmla="*/ 454 h 985"/>
                <a:gd name="T30" fmla="*/ 173 w 1637"/>
                <a:gd name="T31" fmla="*/ 350 h 985"/>
                <a:gd name="T32" fmla="*/ 131 w 1637"/>
                <a:gd name="T33" fmla="*/ 246 h 985"/>
                <a:gd name="T34" fmla="*/ 137 w 1637"/>
                <a:gd name="T35" fmla="*/ 227 h 985"/>
                <a:gd name="T36" fmla="*/ 121 w 1637"/>
                <a:gd name="T37" fmla="*/ 212 h 985"/>
                <a:gd name="T38" fmla="*/ 101 w 1637"/>
                <a:gd name="T39" fmla="*/ 198 h 985"/>
                <a:gd name="T40" fmla="*/ 1311 w 1637"/>
                <a:gd name="T41" fmla="*/ 31 h 985"/>
                <a:gd name="T42" fmla="*/ 1389 w 1637"/>
                <a:gd name="T43" fmla="*/ 49 h 985"/>
                <a:gd name="T44" fmla="*/ 1460 w 1637"/>
                <a:gd name="T45" fmla="*/ 44 h 985"/>
                <a:gd name="T46" fmla="*/ 1589 w 1637"/>
                <a:gd name="T47" fmla="*/ 87 h 985"/>
                <a:gd name="T48" fmla="*/ 1599 w 1637"/>
                <a:gd name="T49" fmla="*/ 226 h 985"/>
                <a:gd name="T50" fmla="*/ 1576 w 1637"/>
                <a:gd name="T51" fmla="*/ 261 h 985"/>
                <a:gd name="T52" fmla="*/ 1585 w 1637"/>
                <a:gd name="T53" fmla="*/ 293 h 985"/>
                <a:gd name="T54" fmla="*/ 1609 w 1637"/>
                <a:gd name="T55" fmla="*/ 269 h 985"/>
                <a:gd name="T56" fmla="*/ 1629 w 1637"/>
                <a:gd name="T57" fmla="*/ 234 h 985"/>
                <a:gd name="T58" fmla="*/ 1637 w 1637"/>
                <a:gd name="T59" fmla="*/ 193 h 985"/>
                <a:gd name="T60" fmla="*/ 1614 w 1637"/>
                <a:gd name="T61" fmla="*/ 72 h 985"/>
                <a:gd name="T62" fmla="*/ 1555 w 1637"/>
                <a:gd name="T63" fmla="*/ 15 h 985"/>
                <a:gd name="T64" fmla="*/ 1456 w 1637"/>
                <a:gd name="T65" fmla="*/ 0 h 985"/>
                <a:gd name="T66" fmla="*/ 1311 w 1637"/>
                <a:gd name="T67" fmla="*/ 1 h 985"/>
                <a:gd name="T68" fmla="*/ 678 w 1637"/>
                <a:gd name="T69" fmla="*/ 70 h 985"/>
                <a:gd name="T70" fmla="*/ 8 w 1637"/>
                <a:gd name="T71" fmla="*/ 184 h 985"/>
                <a:gd name="T72" fmla="*/ 17 w 1637"/>
                <a:gd name="T73" fmla="*/ 213 h 985"/>
                <a:gd name="T74" fmla="*/ 70 w 1637"/>
                <a:gd name="T75" fmla="*/ 217 h 985"/>
                <a:gd name="T76" fmla="*/ 102 w 1637"/>
                <a:gd name="T77" fmla="*/ 233 h 985"/>
                <a:gd name="T78" fmla="*/ 53 w 1637"/>
                <a:gd name="T79" fmla="*/ 254 h 985"/>
                <a:gd name="T80" fmla="*/ 17 w 1637"/>
                <a:gd name="T81" fmla="*/ 270 h 985"/>
                <a:gd name="T82" fmla="*/ 18 w 1637"/>
                <a:gd name="T83" fmla="*/ 402 h 985"/>
                <a:gd name="T84" fmla="*/ 100 w 1637"/>
                <a:gd name="T85" fmla="*/ 411 h 985"/>
                <a:gd name="T86" fmla="*/ 138 w 1637"/>
                <a:gd name="T87" fmla="*/ 348 h 985"/>
                <a:gd name="T88" fmla="*/ 140 w 1637"/>
                <a:gd name="T89" fmla="*/ 386 h 985"/>
                <a:gd name="T90" fmla="*/ 125 w 1637"/>
                <a:gd name="T91" fmla="*/ 436 h 985"/>
                <a:gd name="T92" fmla="*/ 102 w 1637"/>
                <a:gd name="T93" fmla="*/ 462 h 985"/>
                <a:gd name="T94" fmla="*/ 55 w 1637"/>
                <a:gd name="T95" fmla="*/ 485 h 985"/>
                <a:gd name="T96" fmla="*/ 0 w 1637"/>
                <a:gd name="T97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7" h="985">
                  <a:moveTo>
                    <a:pt x="0" y="492"/>
                  </a:moveTo>
                  <a:lnTo>
                    <a:pt x="0" y="522"/>
                  </a:lnTo>
                  <a:lnTo>
                    <a:pt x="18" y="522"/>
                  </a:lnTo>
                  <a:lnTo>
                    <a:pt x="37" y="520"/>
                  </a:lnTo>
                  <a:lnTo>
                    <a:pt x="54" y="516"/>
                  </a:lnTo>
                  <a:lnTo>
                    <a:pt x="71" y="512"/>
                  </a:lnTo>
                  <a:lnTo>
                    <a:pt x="87" y="506"/>
                  </a:lnTo>
                  <a:lnTo>
                    <a:pt x="104" y="498"/>
                  </a:lnTo>
                  <a:lnTo>
                    <a:pt x="118" y="487"/>
                  </a:lnTo>
                  <a:lnTo>
                    <a:pt x="132" y="475"/>
                  </a:lnTo>
                  <a:lnTo>
                    <a:pt x="135" y="475"/>
                  </a:lnTo>
                  <a:lnTo>
                    <a:pt x="136" y="474"/>
                  </a:lnTo>
                  <a:lnTo>
                    <a:pt x="146" y="460"/>
                  </a:lnTo>
                  <a:lnTo>
                    <a:pt x="154" y="976"/>
                  </a:lnTo>
                  <a:lnTo>
                    <a:pt x="154" y="985"/>
                  </a:lnTo>
                  <a:lnTo>
                    <a:pt x="163" y="984"/>
                  </a:lnTo>
                  <a:lnTo>
                    <a:pt x="684" y="922"/>
                  </a:lnTo>
                  <a:lnTo>
                    <a:pt x="1010" y="891"/>
                  </a:lnTo>
                  <a:lnTo>
                    <a:pt x="1175" y="879"/>
                  </a:lnTo>
                  <a:lnTo>
                    <a:pt x="1263" y="870"/>
                  </a:lnTo>
                  <a:lnTo>
                    <a:pt x="1265" y="870"/>
                  </a:lnTo>
                  <a:lnTo>
                    <a:pt x="1275" y="868"/>
                  </a:lnTo>
                  <a:lnTo>
                    <a:pt x="1277" y="868"/>
                  </a:lnTo>
                  <a:lnTo>
                    <a:pt x="1278" y="868"/>
                  </a:lnTo>
                  <a:lnTo>
                    <a:pt x="1278" y="866"/>
                  </a:lnTo>
                  <a:lnTo>
                    <a:pt x="1320" y="857"/>
                  </a:lnTo>
                  <a:lnTo>
                    <a:pt x="1321" y="857"/>
                  </a:lnTo>
                  <a:lnTo>
                    <a:pt x="1403" y="831"/>
                  </a:lnTo>
                  <a:lnTo>
                    <a:pt x="1404" y="831"/>
                  </a:lnTo>
                  <a:lnTo>
                    <a:pt x="1413" y="825"/>
                  </a:lnTo>
                  <a:lnTo>
                    <a:pt x="1414" y="825"/>
                  </a:lnTo>
                  <a:lnTo>
                    <a:pt x="1417" y="824"/>
                  </a:lnTo>
                  <a:lnTo>
                    <a:pt x="1455" y="806"/>
                  </a:lnTo>
                  <a:lnTo>
                    <a:pt x="1458" y="805"/>
                  </a:lnTo>
                  <a:lnTo>
                    <a:pt x="1458" y="800"/>
                  </a:lnTo>
                  <a:lnTo>
                    <a:pt x="1468" y="330"/>
                  </a:lnTo>
                  <a:lnTo>
                    <a:pt x="1460" y="330"/>
                  </a:lnTo>
                  <a:lnTo>
                    <a:pt x="1453" y="328"/>
                  </a:lnTo>
                  <a:lnTo>
                    <a:pt x="1443" y="795"/>
                  </a:lnTo>
                  <a:lnTo>
                    <a:pt x="1410" y="810"/>
                  </a:lnTo>
                  <a:lnTo>
                    <a:pt x="1407" y="811"/>
                  </a:lnTo>
                  <a:lnTo>
                    <a:pt x="1397" y="817"/>
                  </a:lnTo>
                  <a:lnTo>
                    <a:pt x="1397" y="817"/>
                  </a:lnTo>
                  <a:lnTo>
                    <a:pt x="1316" y="842"/>
                  </a:lnTo>
                  <a:lnTo>
                    <a:pt x="1316" y="842"/>
                  </a:lnTo>
                  <a:lnTo>
                    <a:pt x="1275" y="853"/>
                  </a:lnTo>
                  <a:lnTo>
                    <a:pt x="1271" y="853"/>
                  </a:lnTo>
                  <a:lnTo>
                    <a:pt x="1270" y="853"/>
                  </a:lnTo>
                  <a:lnTo>
                    <a:pt x="1261" y="855"/>
                  </a:lnTo>
                  <a:lnTo>
                    <a:pt x="1261" y="855"/>
                  </a:lnTo>
                  <a:lnTo>
                    <a:pt x="1172" y="864"/>
                  </a:lnTo>
                  <a:lnTo>
                    <a:pt x="1008" y="874"/>
                  </a:lnTo>
                  <a:lnTo>
                    <a:pt x="683" y="907"/>
                  </a:lnTo>
                  <a:lnTo>
                    <a:pt x="682" y="907"/>
                  </a:lnTo>
                  <a:lnTo>
                    <a:pt x="169" y="968"/>
                  </a:lnTo>
                  <a:lnTo>
                    <a:pt x="162" y="459"/>
                  </a:lnTo>
                  <a:lnTo>
                    <a:pt x="147" y="459"/>
                  </a:lnTo>
                  <a:lnTo>
                    <a:pt x="150" y="455"/>
                  </a:lnTo>
                  <a:lnTo>
                    <a:pt x="151" y="455"/>
                  </a:lnTo>
                  <a:lnTo>
                    <a:pt x="151" y="454"/>
                  </a:lnTo>
                  <a:lnTo>
                    <a:pt x="162" y="428"/>
                  </a:lnTo>
                  <a:lnTo>
                    <a:pt x="169" y="402"/>
                  </a:lnTo>
                  <a:lnTo>
                    <a:pt x="173" y="376"/>
                  </a:lnTo>
                  <a:lnTo>
                    <a:pt x="173" y="350"/>
                  </a:lnTo>
                  <a:lnTo>
                    <a:pt x="168" y="324"/>
                  </a:lnTo>
                  <a:lnTo>
                    <a:pt x="159" y="299"/>
                  </a:lnTo>
                  <a:lnTo>
                    <a:pt x="147" y="272"/>
                  </a:lnTo>
                  <a:lnTo>
                    <a:pt x="131" y="246"/>
                  </a:lnTo>
                  <a:lnTo>
                    <a:pt x="133" y="242"/>
                  </a:lnTo>
                  <a:lnTo>
                    <a:pt x="139" y="241"/>
                  </a:lnTo>
                  <a:lnTo>
                    <a:pt x="143" y="236"/>
                  </a:lnTo>
                  <a:lnTo>
                    <a:pt x="137" y="227"/>
                  </a:lnTo>
                  <a:lnTo>
                    <a:pt x="133" y="224"/>
                  </a:lnTo>
                  <a:lnTo>
                    <a:pt x="129" y="220"/>
                  </a:lnTo>
                  <a:lnTo>
                    <a:pt x="125" y="216"/>
                  </a:lnTo>
                  <a:lnTo>
                    <a:pt x="121" y="212"/>
                  </a:lnTo>
                  <a:lnTo>
                    <a:pt x="116" y="209"/>
                  </a:lnTo>
                  <a:lnTo>
                    <a:pt x="110" y="205"/>
                  </a:lnTo>
                  <a:lnTo>
                    <a:pt x="106" y="202"/>
                  </a:lnTo>
                  <a:lnTo>
                    <a:pt x="101" y="198"/>
                  </a:lnTo>
                  <a:lnTo>
                    <a:pt x="683" y="102"/>
                  </a:lnTo>
                  <a:lnTo>
                    <a:pt x="984" y="53"/>
                  </a:lnTo>
                  <a:lnTo>
                    <a:pt x="1313" y="31"/>
                  </a:lnTo>
                  <a:lnTo>
                    <a:pt x="1311" y="31"/>
                  </a:lnTo>
                  <a:lnTo>
                    <a:pt x="1415" y="30"/>
                  </a:lnTo>
                  <a:lnTo>
                    <a:pt x="1390" y="46"/>
                  </a:lnTo>
                  <a:lnTo>
                    <a:pt x="1389" y="47"/>
                  </a:lnTo>
                  <a:lnTo>
                    <a:pt x="1389" y="49"/>
                  </a:lnTo>
                  <a:lnTo>
                    <a:pt x="1409" y="70"/>
                  </a:lnTo>
                  <a:lnTo>
                    <a:pt x="1432" y="57"/>
                  </a:lnTo>
                  <a:lnTo>
                    <a:pt x="1460" y="44"/>
                  </a:lnTo>
                  <a:lnTo>
                    <a:pt x="1460" y="44"/>
                  </a:lnTo>
                  <a:lnTo>
                    <a:pt x="1508" y="38"/>
                  </a:lnTo>
                  <a:lnTo>
                    <a:pt x="1544" y="44"/>
                  </a:lnTo>
                  <a:lnTo>
                    <a:pt x="1571" y="61"/>
                  </a:lnTo>
                  <a:lnTo>
                    <a:pt x="1589" y="87"/>
                  </a:lnTo>
                  <a:lnTo>
                    <a:pt x="1601" y="118"/>
                  </a:lnTo>
                  <a:lnTo>
                    <a:pt x="1606" y="152"/>
                  </a:lnTo>
                  <a:lnTo>
                    <a:pt x="1604" y="189"/>
                  </a:lnTo>
                  <a:lnTo>
                    <a:pt x="1599" y="226"/>
                  </a:lnTo>
                  <a:lnTo>
                    <a:pt x="1595" y="234"/>
                  </a:lnTo>
                  <a:lnTo>
                    <a:pt x="1589" y="243"/>
                  </a:lnTo>
                  <a:lnTo>
                    <a:pt x="1582" y="252"/>
                  </a:lnTo>
                  <a:lnTo>
                    <a:pt x="1576" y="261"/>
                  </a:lnTo>
                  <a:lnTo>
                    <a:pt x="1571" y="270"/>
                  </a:lnTo>
                  <a:lnTo>
                    <a:pt x="1570" y="279"/>
                  </a:lnTo>
                  <a:lnTo>
                    <a:pt x="1574" y="286"/>
                  </a:lnTo>
                  <a:lnTo>
                    <a:pt x="1585" y="293"/>
                  </a:lnTo>
                  <a:lnTo>
                    <a:pt x="1588" y="292"/>
                  </a:lnTo>
                  <a:lnTo>
                    <a:pt x="1594" y="286"/>
                  </a:lnTo>
                  <a:lnTo>
                    <a:pt x="1602" y="278"/>
                  </a:lnTo>
                  <a:lnTo>
                    <a:pt x="1609" y="269"/>
                  </a:lnTo>
                  <a:lnTo>
                    <a:pt x="1617" y="257"/>
                  </a:lnTo>
                  <a:lnTo>
                    <a:pt x="1623" y="248"/>
                  </a:lnTo>
                  <a:lnTo>
                    <a:pt x="1627" y="240"/>
                  </a:lnTo>
                  <a:lnTo>
                    <a:pt x="1629" y="234"/>
                  </a:lnTo>
                  <a:lnTo>
                    <a:pt x="1630" y="224"/>
                  </a:lnTo>
                  <a:lnTo>
                    <a:pt x="1633" y="213"/>
                  </a:lnTo>
                  <a:lnTo>
                    <a:pt x="1635" y="203"/>
                  </a:lnTo>
                  <a:lnTo>
                    <a:pt x="1637" y="193"/>
                  </a:lnTo>
                  <a:lnTo>
                    <a:pt x="1634" y="155"/>
                  </a:lnTo>
                  <a:lnTo>
                    <a:pt x="1630" y="122"/>
                  </a:lnTo>
                  <a:lnTo>
                    <a:pt x="1623" y="95"/>
                  </a:lnTo>
                  <a:lnTo>
                    <a:pt x="1614" y="72"/>
                  </a:lnTo>
                  <a:lnTo>
                    <a:pt x="1603" y="52"/>
                  </a:lnTo>
                  <a:lnTo>
                    <a:pt x="1589" y="37"/>
                  </a:lnTo>
                  <a:lnTo>
                    <a:pt x="1573" y="24"/>
                  </a:lnTo>
                  <a:lnTo>
                    <a:pt x="1555" y="15"/>
                  </a:lnTo>
                  <a:lnTo>
                    <a:pt x="1534" y="8"/>
                  </a:lnTo>
                  <a:lnTo>
                    <a:pt x="1510" y="5"/>
                  </a:lnTo>
                  <a:lnTo>
                    <a:pt x="1485" y="1"/>
                  </a:lnTo>
                  <a:lnTo>
                    <a:pt x="1456" y="0"/>
                  </a:lnTo>
                  <a:lnTo>
                    <a:pt x="1424" y="0"/>
                  </a:lnTo>
                  <a:lnTo>
                    <a:pt x="1389" y="0"/>
                  </a:lnTo>
                  <a:lnTo>
                    <a:pt x="1351" y="1"/>
                  </a:lnTo>
                  <a:lnTo>
                    <a:pt x="1311" y="1"/>
                  </a:lnTo>
                  <a:lnTo>
                    <a:pt x="1310" y="1"/>
                  </a:lnTo>
                  <a:lnTo>
                    <a:pt x="981" y="22"/>
                  </a:lnTo>
                  <a:lnTo>
                    <a:pt x="979" y="22"/>
                  </a:lnTo>
                  <a:lnTo>
                    <a:pt x="678" y="70"/>
                  </a:lnTo>
                  <a:lnTo>
                    <a:pt x="32" y="179"/>
                  </a:lnTo>
                  <a:lnTo>
                    <a:pt x="24" y="181"/>
                  </a:lnTo>
                  <a:lnTo>
                    <a:pt x="16" y="182"/>
                  </a:lnTo>
                  <a:lnTo>
                    <a:pt x="8" y="184"/>
                  </a:lnTo>
                  <a:lnTo>
                    <a:pt x="0" y="187"/>
                  </a:lnTo>
                  <a:lnTo>
                    <a:pt x="0" y="219"/>
                  </a:lnTo>
                  <a:lnTo>
                    <a:pt x="8" y="216"/>
                  </a:lnTo>
                  <a:lnTo>
                    <a:pt x="17" y="213"/>
                  </a:lnTo>
                  <a:lnTo>
                    <a:pt x="25" y="211"/>
                  </a:lnTo>
                  <a:lnTo>
                    <a:pt x="33" y="209"/>
                  </a:lnTo>
                  <a:lnTo>
                    <a:pt x="52" y="213"/>
                  </a:lnTo>
                  <a:lnTo>
                    <a:pt x="70" y="217"/>
                  </a:lnTo>
                  <a:lnTo>
                    <a:pt x="86" y="220"/>
                  </a:lnTo>
                  <a:lnTo>
                    <a:pt x="98" y="224"/>
                  </a:lnTo>
                  <a:lnTo>
                    <a:pt x="104" y="228"/>
                  </a:lnTo>
                  <a:lnTo>
                    <a:pt x="102" y="233"/>
                  </a:lnTo>
                  <a:lnTo>
                    <a:pt x="91" y="240"/>
                  </a:lnTo>
                  <a:lnTo>
                    <a:pt x="68" y="248"/>
                  </a:lnTo>
                  <a:lnTo>
                    <a:pt x="61" y="250"/>
                  </a:lnTo>
                  <a:lnTo>
                    <a:pt x="53" y="254"/>
                  </a:lnTo>
                  <a:lnTo>
                    <a:pt x="45" y="257"/>
                  </a:lnTo>
                  <a:lnTo>
                    <a:pt x="36" y="261"/>
                  </a:lnTo>
                  <a:lnTo>
                    <a:pt x="26" y="265"/>
                  </a:lnTo>
                  <a:lnTo>
                    <a:pt x="17" y="270"/>
                  </a:lnTo>
                  <a:lnTo>
                    <a:pt x="9" y="274"/>
                  </a:lnTo>
                  <a:lnTo>
                    <a:pt x="0" y="279"/>
                  </a:lnTo>
                  <a:lnTo>
                    <a:pt x="0" y="394"/>
                  </a:lnTo>
                  <a:lnTo>
                    <a:pt x="18" y="402"/>
                  </a:lnTo>
                  <a:lnTo>
                    <a:pt x="38" y="408"/>
                  </a:lnTo>
                  <a:lnTo>
                    <a:pt x="60" y="413"/>
                  </a:lnTo>
                  <a:lnTo>
                    <a:pt x="80" y="414"/>
                  </a:lnTo>
                  <a:lnTo>
                    <a:pt x="100" y="411"/>
                  </a:lnTo>
                  <a:lnTo>
                    <a:pt x="116" y="403"/>
                  </a:lnTo>
                  <a:lnTo>
                    <a:pt x="129" y="390"/>
                  </a:lnTo>
                  <a:lnTo>
                    <a:pt x="135" y="370"/>
                  </a:lnTo>
                  <a:lnTo>
                    <a:pt x="138" y="348"/>
                  </a:lnTo>
                  <a:lnTo>
                    <a:pt x="140" y="343"/>
                  </a:lnTo>
                  <a:lnTo>
                    <a:pt x="142" y="353"/>
                  </a:lnTo>
                  <a:lnTo>
                    <a:pt x="142" y="370"/>
                  </a:lnTo>
                  <a:lnTo>
                    <a:pt x="140" y="386"/>
                  </a:lnTo>
                  <a:lnTo>
                    <a:pt x="139" y="400"/>
                  </a:lnTo>
                  <a:lnTo>
                    <a:pt x="136" y="413"/>
                  </a:lnTo>
                  <a:lnTo>
                    <a:pt x="131" y="425"/>
                  </a:lnTo>
                  <a:lnTo>
                    <a:pt x="125" y="436"/>
                  </a:lnTo>
                  <a:lnTo>
                    <a:pt x="118" y="446"/>
                  </a:lnTo>
                  <a:lnTo>
                    <a:pt x="110" y="455"/>
                  </a:lnTo>
                  <a:lnTo>
                    <a:pt x="101" y="463"/>
                  </a:lnTo>
                  <a:lnTo>
                    <a:pt x="102" y="462"/>
                  </a:lnTo>
                  <a:lnTo>
                    <a:pt x="92" y="470"/>
                  </a:lnTo>
                  <a:lnTo>
                    <a:pt x="79" y="476"/>
                  </a:lnTo>
                  <a:lnTo>
                    <a:pt x="68" y="481"/>
                  </a:lnTo>
                  <a:lnTo>
                    <a:pt x="55" y="485"/>
                  </a:lnTo>
                  <a:lnTo>
                    <a:pt x="41" y="487"/>
                  </a:lnTo>
                  <a:lnTo>
                    <a:pt x="27" y="490"/>
                  </a:lnTo>
                  <a:lnTo>
                    <a:pt x="14" y="491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3" name="Freeform 77"/>
            <p:cNvSpPr>
              <a:spLocks/>
            </p:cNvSpPr>
            <p:nvPr/>
          </p:nvSpPr>
          <p:spPr bwMode="auto">
            <a:xfrm>
              <a:off x="481" y="3036"/>
              <a:ext cx="86" cy="168"/>
            </a:xfrm>
            <a:custGeom>
              <a:avLst/>
              <a:gdLst>
                <a:gd name="T0" fmla="*/ 173 w 173"/>
                <a:gd name="T1" fmla="*/ 32 h 335"/>
                <a:gd name="T2" fmla="*/ 173 w 173"/>
                <a:gd name="T3" fmla="*/ 0 h 335"/>
                <a:gd name="T4" fmla="*/ 143 w 173"/>
                <a:gd name="T5" fmla="*/ 11 h 335"/>
                <a:gd name="T6" fmla="*/ 114 w 173"/>
                <a:gd name="T7" fmla="*/ 26 h 335"/>
                <a:gd name="T8" fmla="*/ 89 w 173"/>
                <a:gd name="T9" fmla="*/ 45 h 335"/>
                <a:gd name="T10" fmla="*/ 65 w 173"/>
                <a:gd name="T11" fmla="*/ 67 h 335"/>
                <a:gd name="T12" fmla="*/ 45 w 173"/>
                <a:gd name="T13" fmla="*/ 91 h 335"/>
                <a:gd name="T14" fmla="*/ 28 w 173"/>
                <a:gd name="T15" fmla="*/ 116 h 335"/>
                <a:gd name="T16" fmla="*/ 14 w 173"/>
                <a:gd name="T17" fmla="*/ 143 h 335"/>
                <a:gd name="T18" fmla="*/ 5 w 173"/>
                <a:gd name="T19" fmla="*/ 169 h 335"/>
                <a:gd name="T20" fmla="*/ 0 w 173"/>
                <a:gd name="T21" fmla="*/ 197 h 335"/>
                <a:gd name="T22" fmla="*/ 1 w 173"/>
                <a:gd name="T23" fmla="*/ 222 h 335"/>
                <a:gd name="T24" fmla="*/ 7 w 173"/>
                <a:gd name="T25" fmla="*/ 247 h 335"/>
                <a:gd name="T26" fmla="*/ 20 w 173"/>
                <a:gd name="T27" fmla="*/ 270 h 335"/>
                <a:gd name="T28" fmla="*/ 37 w 173"/>
                <a:gd name="T29" fmla="*/ 291 h 335"/>
                <a:gd name="T30" fmla="*/ 62 w 173"/>
                <a:gd name="T31" fmla="*/ 310 h 335"/>
                <a:gd name="T32" fmla="*/ 95 w 173"/>
                <a:gd name="T33" fmla="*/ 323 h 335"/>
                <a:gd name="T34" fmla="*/ 135 w 173"/>
                <a:gd name="T35" fmla="*/ 334 h 335"/>
                <a:gd name="T36" fmla="*/ 136 w 173"/>
                <a:gd name="T37" fmla="*/ 334 h 335"/>
                <a:gd name="T38" fmla="*/ 137 w 173"/>
                <a:gd name="T39" fmla="*/ 334 h 335"/>
                <a:gd name="T40" fmla="*/ 142 w 173"/>
                <a:gd name="T41" fmla="*/ 334 h 335"/>
                <a:gd name="T42" fmla="*/ 146 w 173"/>
                <a:gd name="T43" fmla="*/ 335 h 335"/>
                <a:gd name="T44" fmla="*/ 151 w 173"/>
                <a:gd name="T45" fmla="*/ 335 h 335"/>
                <a:gd name="T46" fmla="*/ 156 w 173"/>
                <a:gd name="T47" fmla="*/ 335 h 335"/>
                <a:gd name="T48" fmla="*/ 160 w 173"/>
                <a:gd name="T49" fmla="*/ 335 h 335"/>
                <a:gd name="T50" fmla="*/ 164 w 173"/>
                <a:gd name="T51" fmla="*/ 335 h 335"/>
                <a:gd name="T52" fmla="*/ 168 w 173"/>
                <a:gd name="T53" fmla="*/ 335 h 335"/>
                <a:gd name="T54" fmla="*/ 173 w 173"/>
                <a:gd name="T55" fmla="*/ 335 h 335"/>
                <a:gd name="T56" fmla="*/ 173 w 173"/>
                <a:gd name="T57" fmla="*/ 305 h 335"/>
                <a:gd name="T58" fmla="*/ 168 w 173"/>
                <a:gd name="T59" fmla="*/ 305 h 335"/>
                <a:gd name="T60" fmla="*/ 165 w 173"/>
                <a:gd name="T61" fmla="*/ 305 h 335"/>
                <a:gd name="T62" fmla="*/ 160 w 173"/>
                <a:gd name="T63" fmla="*/ 305 h 335"/>
                <a:gd name="T64" fmla="*/ 156 w 173"/>
                <a:gd name="T65" fmla="*/ 305 h 335"/>
                <a:gd name="T66" fmla="*/ 151 w 173"/>
                <a:gd name="T67" fmla="*/ 305 h 335"/>
                <a:gd name="T68" fmla="*/ 147 w 173"/>
                <a:gd name="T69" fmla="*/ 305 h 335"/>
                <a:gd name="T70" fmla="*/ 143 w 173"/>
                <a:gd name="T71" fmla="*/ 304 h 335"/>
                <a:gd name="T72" fmla="*/ 138 w 173"/>
                <a:gd name="T73" fmla="*/ 304 h 335"/>
                <a:gd name="T74" fmla="*/ 139 w 173"/>
                <a:gd name="T75" fmla="*/ 304 h 335"/>
                <a:gd name="T76" fmla="*/ 107 w 173"/>
                <a:gd name="T77" fmla="*/ 296 h 335"/>
                <a:gd name="T78" fmla="*/ 81 w 173"/>
                <a:gd name="T79" fmla="*/ 284 h 335"/>
                <a:gd name="T80" fmla="*/ 60 w 173"/>
                <a:gd name="T81" fmla="*/ 269 h 335"/>
                <a:gd name="T82" fmla="*/ 45 w 173"/>
                <a:gd name="T83" fmla="*/ 253 h 335"/>
                <a:gd name="T84" fmla="*/ 36 w 173"/>
                <a:gd name="T85" fmla="*/ 235 h 335"/>
                <a:gd name="T86" fmla="*/ 31 w 173"/>
                <a:gd name="T87" fmla="*/ 215 h 335"/>
                <a:gd name="T88" fmla="*/ 31 w 173"/>
                <a:gd name="T89" fmla="*/ 194 h 335"/>
                <a:gd name="T90" fmla="*/ 35 w 173"/>
                <a:gd name="T91" fmla="*/ 174 h 335"/>
                <a:gd name="T92" fmla="*/ 43 w 173"/>
                <a:gd name="T93" fmla="*/ 152 h 335"/>
                <a:gd name="T94" fmla="*/ 54 w 173"/>
                <a:gd name="T95" fmla="*/ 131 h 335"/>
                <a:gd name="T96" fmla="*/ 68 w 173"/>
                <a:gd name="T97" fmla="*/ 110 h 335"/>
                <a:gd name="T98" fmla="*/ 85 w 173"/>
                <a:gd name="T99" fmla="*/ 91 h 335"/>
                <a:gd name="T100" fmla="*/ 105 w 173"/>
                <a:gd name="T101" fmla="*/ 72 h 335"/>
                <a:gd name="T102" fmla="*/ 126 w 173"/>
                <a:gd name="T103" fmla="*/ 57 h 335"/>
                <a:gd name="T104" fmla="*/ 149 w 173"/>
                <a:gd name="T105" fmla="*/ 44 h 335"/>
                <a:gd name="T106" fmla="*/ 173 w 173"/>
                <a:gd name="T107" fmla="*/ 3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" h="335">
                  <a:moveTo>
                    <a:pt x="173" y="32"/>
                  </a:moveTo>
                  <a:lnTo>
                    <a:pt x="173" y="0"/>
                  </a:lnTo>
                  <a:lnTo>
                    <a:pt x="143" y="11"/>
                  </a:lnTo>
                  <a:lnTo>
                    <a:pt x="114" y="26"/>
                  </a:lnTo>
                  <a:lnTo>
                    <a:pt x="89" y="45"/>
                  </a:lnTo>
                  <a:lnTo>
                    <a:pt x="65" y="67"/>
                  </a:lnTo>
                  <a:lnTo>
                    <a:pt x="45" y="91"/>
                  </a:lnTo>
                  <a:lnTo>
                    <a:pt x="28" y="116"/>
                  </a:lnTo>
                  <a:lnTo>
                    <a:pt x="14" y="143"/>
                  </a:lnTo>
                  <a:lnTo>
                    <a:pt x="5" y="169"/>
                  </a:lnTo>
                  <a:lnTo>
                    <a:pt x="0" y="197"/>
                  </a:lnTo>
                  <a:lnTo>
                    <a:pt x="1" y="222"/>
                  </a:lnTo>
                  <a:lnTo>
                    <a:pt x="7" y="247"/>
                  </a:lnTo>
                  <a:lnTo>
                    <a:pt x="20" y="270"/>
                  </a:lnTo>
                  <a:lnTo>
                    <a:pt x="37" y="291"/>
                  </a:lnTo>
                  <a:lnTo>
                    <a:pt x="62" y="310"/>
                  </a:lnTo>
                  <a:lnTo>
                    <a:pt x="95" y="323"/>
                  </a:lnTo>
                  <a:lnTo>
                    <a:pt x="135" y="334"/>
                  </a:lnTo>
                  <a:lnTo>
                    <a:pt x="136" y="334"/>
                  </a:lnTo>
                  <a:lnTo>
                    <a:pt x="137" y="334"/>
                  </a:lnTo>
                  <a:lnTo>
                    <a:pt x="142" y="334"/>
                  </a:lnTo>
                  <a:lnTo>
                    <a:pt x="146" y="335"/>
                  </a:lnTo>
                  <a:lnTo>
                    <a:pt x="151" y="335"/>
                  </a:lnTo>
                  <a:lnTo>
                    <a:pt x="156" y="335"/>
                  </a:lnTo>
                  <a:lnTo>
                    <a:pt x="160" y="335"/>
                  </a:lnTo>
                  <a:lnTo>
                    <a:pt x="164" y="335"/>
                  </a:lnTo>
                  <a:lnTo>
                    <a:pt x="168" y="335"/>
                  </a:lnTo>
                  <a:lnTo>
                    <a:pt x="173" y="335"/>
                  </a:lnTo>
                  <a:lnTo>
                    <a:pt x="173" y="305"/>
                  </a:lnTo>
                  <a:lnTo>
                    <a:pt x="168" y="305"/>
                  </a:lnTo>
                  <a:lnTo>
                    <a:pt x="165" y="305"/>
                  </a:lnTo>
                  <a:lnTo>
                    <a:pt x="160" y="305"/>
                  </a:lnTo>
                  <a:lnTo>
                    <a:pt x="156" y="305"/>
                  </a:lnTo>
                  <a:lnTo>
                    <a:pt x="151" y="305"/>
                  </a:lnTo>
                  <a:lnTo>
                    <a:pt x="147" y="305"/>
                  </a:lnTo>
                  <a:lnTo>
                    <a:pt x="143" y="304"/>
                  </a:lnTo>
                  <a:lnTo>
                    <a:pt x="138" y="304"/>
                  </a:lnTo>
                  <a:lnTo>
                    <a:pt x="139" y="304"/>
                  </a:lnTo>
                  <a:lnTo>
                    <a:pt x="107" y="296"/>
                  </a:lnTo>
                  <a:lnTo>
                    <a:pt x="81" y="284"/>
                  </a:lnTo>
                  <a:lnTo>
                    <a:pt x="60" y="269"/>
                  </a:lnTo>
                  <a:lnTo>
                    <a:pt x="45" y="253"/>
                  </a:lnTo>
                  <a:lnTo>
                    <a:pt x="36" y="235"/>
                  </a:lnTo>
                  <a:lnTo>
                    <a:pt x="31" y="215"/>
                  </a:lnTo>
                  <a:lnTo>
                    <a:pt x="31" y="194"/>
                  </a:lnTo>
                  <a:lnTo>
                    <a:pt x="35" y="174"/>
                  </a:lnTo>
                  <a:lnTo>
                    <a:pt x="43" y="152"/>
                  </a:lnTo>
                  <a:lnTo>
                    <a:pt x="54" y="131"/>
                  </a:lnTo>
                  <a:lnTo>
                    <a:pt x="68" y="110"/>
                  </a:lnTo>
                  <a:lnTo>
                    <a:pt x="85" y="91"/>
                  </a:lnTo>
                  <a:lnTo>
                    <a:pt x="105" y="72"/>
                  </a:lnTo>
                  <a:lnTo>
                    <a:pt x="126" y="57"/>
                  </a:lnTo>
                  <a:lnTo>
                    <a:pt x="149" y="44"/>
                  </a:lnTo>
                  <a:lnTo>
                    <a:pt x="17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4" name="Freeform 78"/>
            <p:cNvSpPr>
              <a:spLocks/>
            </p:cNvSpPr>
            <p:nvPr/>
          </p:nvSpPr>
          <p:spPr bwMode="auto">
            <a:xfrm>
              <a:off x="543" y="3082"/>
              <a:ext cx="24" cy="58"/>
            </a:xfrm>
            <a:custGeom>
              <a:avLst/>
              <a:gdLst>
                <a:gd name="T0" fmla="*/ 49 w 49"/>
                <a:gd name="T1" fmla="*/ 115 h 115"/>
                <a:gd name="T2" fmla="*/ 49 w 49"/>
                <a:gd name="T3" fmla="*/ 0 h 115"/>
                <a:gd name="T4" fmla="*/ 34 w 49"/>
                <a:gd name="T5" fmla="*/ 9 h 115"/>
                <a:gd name="T6" fmla="*/ 20 w 49"/>
                <a:gd name="T7" fmla="*/ 21 h 115"/>
                <a:gd name="T8" fmla="*/ 10 w 49"/>
                <a:gd name="T9" fmla="*/ 32 h 115"/>
                <a:gd name="T10" fmla="*/ 3 w 49"/>
                <a:gd name="T11" fmla="*/ 44 h 115"/>
                <a:gd name="T12" fmla="*/ 0 w 49"/>
                <a:gd name="T13" fmla="*/ 58 h 115"/>
                <a:gd name="T14" fmla="*/ 4 w 49"/>
                <a:gd name="T15" fmla="*/ 71 h 115"/>
                <a:gd name="T16" fmla="*/ 13 w 49"/>
                <a:gd name="T17" fmla="*/ 86 h 115"/>
                <a:gd name="T18" fmla="*/ 29 w 49"/>
                <a:gd name="T19" fmla="*/ 102 h 115"/>
                <a:gd name="T20" fmla="*/ 33 w 49"/>
                <a:gd name="T21" fmla="*/ 106 h 115"/>
                <a:gd name="T22" fmla="*/ 37 w 49"/>
                <a:gd name="T23" fmla="*/ 108 h 115"/>
                <a:gd name="T24" fmla="*/ 43 w 49"/>
                <a:gd name="T25" fmla="*/ 112 h 115"/>
                <a:gd name="T26" fmla="*/ 49 w 49"/>
                <a:gd name="T2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115">
                  <a:moveTo>
                    <a:pt x="49" y="115"/>
                  </a:moveTo>
                  <a:lnTo>
                    <a:pt x="49" y="0"/>
                  </a:lnTo>
                  <a:lnTo>
                    <a:pt x="34" y="9"/>
                  </a:lnTo>
                  <a:lnTo>
                    <a:pt x="20" y="21"/>
                  </a:lnTo>
                  <a:lnTo>
                    <a:pt x="10" y="32"/>
                  </a:lnTo>
                  <a:lnTo>
                    <a:pt x="3" y="44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3" y="86"/>
                  </a:lnTo>
                  <a:lnTo>
                    <a:pt x="29" y="102"/>
                  </a:lnTo>
                  <a:lnTo>
                    <a:pt x="33" y="106"/>
                  </a:lnTo>
                  <a:lnTo>
                    <a:pt x="37" y="108"/>
                  </a:lnTo>
                  <a:lnTo>
                    <a:pt x="43" y="112"/>
                  </a:lnTo>
                  <a:lnTo>
                    <a:pt x="49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5" name="Freeform 79"/>
            <p:cNvSpPr>
              <a:spLocks/>
            </p:cNvSpPr>
            <p:nvPr/>
          </p:nvSpPr>
          <p:spPr bwMode="auto">
            <a:xfrm>
              <a:off x="1509" y="3067"/>
              <a:ext cx="32" cy="56"/>
            </a:xfrm>
            <a:custGeom>
              <a:avLst/>
              <a:gdLst>
                <a:gd name="T0" fmla="*/ 62 w 66"/>
                <a:gd name="T1" fmla="*/ 81 h 111"/>
                <a:gd name="T2" fmla="*/ 60 w 66"/>
                <a:gd name="T3" fmla="*/ 69 h 111"/>
                <a:gd name="T4" fmla="*/ 53 w 66"/>
                <a:gd name="T5" fmla="*/ 54 h 111"/>
                <a:gd name="T6" fmla="*/ 45 w 66"/>
                <a:gd name="T7" fmla="*/ 36 h 111"/>
                <a:gd name="T8" fmla="*/ 36 w 66"/>
                <a:gd name="T9" fmla="*/ 20 h 111"/>
                <a:gd name="T10" fmla="*/ 25 w 66"/>
                <a:gd name="T11" fmla="*/ 7 h 111"/>
                <a:gd name="T12" fmla="*/ 15 w 66"/>
                <a:gd name="T13" fmla="*/ 0 h 111"/>
                <a:gd name="T14" fmla="*/ 7 w 66"/>
                <a:gd name="T15" fmla="*/ 5 h 111"/>
                <a:gd name="T16" fmla="*/ 0 w 66"/>
                <a:gd name="T17" fmla="*/ 21 h 111"/>
                <a:gd name="T18" fmla="*/ 0 w 66"/>
                <a:gd name="T19" fmla="*/ 26 h 111"/>
                <a:gd name="T20" fmla="*/ 5 w 66"/>
                <a:gd name="T21" fmla="*/ 31 h 111"/>
                <a:gd name="T22" fmla="*/ 10 w 66"/>
                <a:gd name="T23" fmla="*/ 35 h 111"/>
                <a:gd name="T24" fmla="*/ 15 w 66"/>
                <a:gd name="T25" fmla="*/ 39 h 111"/>
                <a:gd name="T26" fmla="*/ 21 w 66"/>
                <a:gd name="T27" fmla="*/ 50 h 111"/>
                <a:gd name="T28" fmla="*/ 24 w 66"/>
                <a:gd name="T29" fmla="*/ 61 h 111"/>
                <a:gd name="T30" fmla="*/ 29 w 66"/>
                <a:gd name="T31" fmla="*/ 74 h 111"/>
                <a:gd name="T32" fmla="*/ 32 w 66"/>
                <a:gd name="T33" fmla="*/ 85 h 111"/>
                <a:gd name="T34" fmla="*/ 32 w 66"/>
                <a:gd name="T35" fmla="*/ 97 h 111"/>
                <a:gd name="T36" fmla="*/ 31 w 66"/>
                <a:gd name="T37" fmla="*/ 106 h 111"/>
                <a:gd name="T38" fmla="*/ 35 w 66"/>
                <a:gd name="T39" fmla="*/ 111 h 111"/>
                <a:gd name="T40" fmla="*/ 50 w 66"/>
                <a:gd name="T41" fmla="*/ 111 h 111"/>
                <a:gd name="T42" fmla="*/ 62 w 66"/>
                <a:gd name="T43" fmla="*/ 108 h 111"/>
                <a:gd name="T44" fmla="*/ 66 w 66"/>
                <a:gd name="T45" fmla="*/ 105 h 111"/>
                <a:gd name="T46" fmla="*/ 65 w 66"/>
                <a:gd name="T47" fmla="*/ 96 h 111"/>
                <a:gd name="T48" fmla="*/ 62 w 66"/>
                <a:gd name="T49" fmla="*/ 8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111">
                  <a:moveTo>
                    <a:pt x="62" y="81"/>
                  </a:moveTo>
                  <a:lnTo>
                    <a:pt x="60" y="69"/>
                  </a:lnTo>
                  <a:lnTo>
                    <a:pt x="53" y="54"/>
                  </a:lnTo>
                  <a:lnTo>
                    <a:pt x="45" y="36"/>
                  </a:lnTo>
                  <a:lnTo>
                    <a:pt x="36" y="20"/>
                  </a:lnTo>
                  <a:lnTo>
                    <a:pt x="25" y="7"/>
                  </a:lnTo>
                  <a:lnTo>
                    <a:pt x="15" y="0"/>
                  </a:lnTo>
                  <a:lnTo>
                    <a:pt x="7" y="5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10" y="35"/>
                  </a:lnTo>
                  <a:lnTo>
                    <a:pt x="15" y="39"/>
                  </a:lnTo>
                  <a:lnTo>
                    <a:pt x="21" y="50"/>
                  </a:lnTo>
                  <a:lnTo>
                    <a:pt x="24" y="61"/>
                  </a:lnTo>
                  <a:lnTo>
                    <a:pt x="29" y="74"/>
                  </a:lnTo>
                  <a:lnTo>
                    <a:pt x="32" y="85"/>
                  </a:lnTo>
                  <a:lnTo>
                    <a:pt x="32" y="97"/>
                  </a:lnTo>
                  <a:lnTo>
                    <a:pt x="31" y="106"/>
                  </a:lnTo>
                  <a:lnTo>
                    <a:pt x="35" y="111"/>
                  </a:lnTo>
                  <a:lnTo>
                    <a:pt x="50" y="111"/>
                  </a:lnTo>
                  <a:lnTo>
                    <a:pt x="62" y="108"/>
                  </a:lnTo>
                  <a:lnTo>
                    <a:pt x="66" y="105"/>
                  </a:lnTo>
                  <a:lnTo>
                    <a:pt x="65" y="96"/>
                  </a:lnTo>
                  <a:lnTo>
                    <a:pt x="62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6" name="Freeform 80"/>
            <p:cNvSpPr>
              <a:spLocks/>
            </p:cNvSpPr>
            <p:nvPr/>
          </p:nvSpPr>
          <p:spPr bwMode="auto">
            <a:xfrm>
              <a:off x="1449" y="3068"/>
              <a:ext cx="53" cy="66"/>
            </a:xfrm>
            <a:custGeom>
              <a:avLst/>
              <a:gdLst>
                <a:gd name="T0" fmla="*/ 48 w 107"/>
                <a:gd name="T1" fmla="*/ 63 h 133"/>
                <a:gd name="T2" fmla="*/ 56 w 107"/>
                <a:gd name="T3" fmla="*/ 76 h 133"/>
                <a:gd name="T4" fmla="*/ 65 w 107"/>
                <a:gd name="T5" fmla="*/ 91 h 133"/>
                <a:gd name="T6" fmla="*/ 73 w 107"/>
                <a:gd name="T7" fmla="*/ 106 h 133"/>
                <a:gd name="T8" fmla="*/ 78 w 107"/>
                <a:gd name="T9" fmla="*/ 122 h 133"/>
                <a:gd name="T10" fmla="*/ 80 w 107"/>
                <a:gd name="T11" fmla="*/ 128 h 133"/>
                <a:gd name="T12" fmla="*/ 84 w 107"/>
                <a:gd name="T13" fmla="*/ 130 h 133"/>
                <a:gd name="T14" fmla="*/ 91 w 107"/>
                <a:gd name="T15" fmla="*/ 133 h 133"/>
                <a:gd name="T16" fmla="*/ 98 w 107"/>
                <a:gd name="T17" fmla="*/ 130 h 133"/>
                <a:gd name="T18" fmla="*/ 104 w 107"/>
                <a:gd name="T19" fmla="*/ 127 h 133"/>
                <a:gd name="T20" fmla="*/ 107 w 107"/>
                <a:gd name="T21" fmla="*/ 119 h 133"/>
                <a:gd name="T22" fmla="*/ 107 w 107"/>
                <a:gd name="T23" fmla="*/ 108 h 133"/>
                <a:gd name="T24" fmla="*/ 102 w 107"/>
                <a:gd name="T25" fmla="*/ 93 h 133"/>
                <a:gd name="T26" fmla="*/ 95 w 107"/>
                <a:gd name="T27" fmla="*/ 82 h 133"/>
                <a:gd name="T28" fmla="*/ 87 w 107"/>
                <a:gd name="T29" fmla="*/ 69 h 133"/>
                <a:gd name="T30" fmla="*/ 78 w 107"/>
                <a:gd name="T31" fmla="*/ 54 h 133"/>
                <a:gd name="T32" fmla="*/ 66 w 107"/>
                <a:gd name="T33" fmla="*/ 39 h 133"/>
                <a:gd name="T34" fmla="*/ 54 w 107"/>
                <a:gd name="T35" fmla="*/ 25 h 133"/>
                <a:gd name="T36" fmla="*/ 43 w 107"/>
                <a:gd name="T37" fmla="*/ 14 h 133"/>
                <a:gd name="T38" fmla="*/ 30 w 107"/>
                <a:gd name="T39" fmla="*/ 5 h 133"/>
                <a:gd name="T40" fmla="*/ 20 w 107"/>
                <a:gd name="T41" fmla="*/ 0 h 133"/>
                <a:gd name="T42" fmla="*/ 12 w 107"/>
                <a:gd name="T43" fmla="*/ 2 h 133"/>
                <a:gd name="T44" fmla="*/ 5 w 107"/>
                <a:gd name="T45" fmla="*/ 8 h 133"/>
                <a:gd name="T46" fmla="*/ 0 w 107"/>
                <a:gd name="T47" fmla="*/ 15 h 133"/>
                <a:gd name="T48" fmla="*/ 0 w 107"/>
                <a:gd name="T49" fmla="*/ 23 h 133"/>
                <a:gd name="T50" fmla="*/ 4 w 107"/>
                <a:gd name="T51" fmla="*/ 30 h 133"/>
                <a:gd name="T52" fmla="*/ 10 w 107"/>
                <a:gd name="T53" fmla="*/ 37 h 133"/>
                <a:gd name="T54" fmla="*/ 15 w 107"/>
                <a:gd name="T55" fmla="*/ 42 h 133"/>
                <a:gd name="T56" fmla="*/ 22 w 107"/>
                <a:gd name="T57" fmla="*/ 45 h 133"/>
                <a:gd name="T58" fmla="*/ 29 w 107"/>
                <a:gd name="T59" fmla="*/ 50 h 133"/>
                <a:gd name="T60" fmla="*/ 36 w 107"/>
                <a:gd name="T61" fmla="*/ 53 h 133"/>
                <a:gd name="T62" fmla="*/ 43 w 107"/>
                <a:gd name="T63" fmla="*/ 58 h 133"/>
                <a:gd name="T64" fmla="*/ 48 w 107"/>
                <a:gd name="T6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33">
                  <a:moveTo>
                    <a:pt x="48" y="63"/>
                  </a:moveTo>
                  <a:lnTo>
                    <a:pt x="56" y="76"/>
                  </a:lnTo>
                  <a:lnTo>
                    <a:pt x="65" y="91"/>
                  </a:lnTo>
                  <a:lnTo>
                    <a:pt x="73" y="106"/>
                  </a:lnTo>
                  <a:lnTo>
                    <a:pt x="78" y="122"/>
                  </a:lnTo>
                  <a:lnTo>
                    <a:pt x="80" y="128"/>
                  </a:lnTo>
                  <a:lnTo>
                    <a:pt x="84" y="130"/>
                  </a:lnTo>
                  <a:lnTo>
                    <a:pt x="91" y="133"/>
                  </a:lnTo>
                  <a:lnTo>
                    <a:pt x="98" y="130"/>
                  </a:lnTo>
                  <a:lnTo>
                    <a:pt x="104" y="127"/>
                  </a:lnTo>
                  <a:lnTo>
                    <a:pt x="107" y="119"/>
                  </a:lnTo>
                  <a:lnTo>
                    <a:pt x="107" y="108"/>
                  </a:lnTo>
                  <a:lnTo>
                    <a:pt x="102" y="93"/>
                  </a:lnTo>
                  <a:lnTo>
                    <a:pt x="95" y="82"/>
                  </a:lnTo>
                  <a:lnTo>
                    <a:pt x="87" y="69"/>
                  </a:lnTo>
                  <a:lnTo>
                    <a:pt x="78" y="54"/>
                  </a:lnTo>
                  <a:lnTo>
                    <a:pt x="66" y="39"/>
                  </a:lnTo>
                  <a:lnTo>
                    <a:pt x="54" y="25"/>
                  </a:lnTo>
                  <a:lnTo>
                    <a:pt x="43" y="14"/>
                  </a:lnTo>
                  <a:lnTo>
                    <a:pt x="30" y="5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4" y="30"/>
                  </a:lnTo>
                  <a:lnTo>
                    <a:pt x="10" y="37"/>
                  </a:lnTo>
                  <a:lnTo>
                    <a:pt x="15" y="42"/>
                  </a:lnTo>
                  <a:lnTo>
                    <a:pt x="22" y="45"/>
                  </a:lnTo>
                  <a:lnTo>
                    <a:pt x="29" y="50"/>
                  </a:lnTo>
                  <a:lnTo>
                    <a:pt x="36" y="53"/>
                  </a:lnTo>
                  <a:lnTo>
                    <a:pt x="43" y="58"/>
                  </a:lnTo>
                  <a:lnTo>
                    <a:pt x="4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7" name="Freeform 81"/>
            <p:cNvSpPr>
              <a:spLocks/>
            </p:cNvSpPr>
            <p:nvPr/>
          </p:nvSpPr>
          <p:spPr bwMode="auto">
            <a:xfrm>
              <a:off x="899" y="3751"/>
              <a:ext cx="73" cy="79"/>
            </a:xfrm>
            <a:custGeom>
              <a:avLst/>
              <a:gdLst>
                <a:gd name="T0" fmla="*/ 0 w 147"/>
                <a:gd name="T1" fmla="*/ 127 h 158"/>
                <a:gd name="T2" fmla="*/ 0 w 147"/>
                <a:gd name="T3" fmla="*/ 158 h 158"/>
                <a:gd name="T4" fmla="*/ 113 w 147"/>
                <a:gd name="T5" fmla="*/ 151 h 158"/>
                <a:gd name="T6" fmla="*/ 127 w 147"/>
                <a:gd name="T7" fmla="*/ 149 h 158"/>
                <a:gd name="T8" fmla="*/ 128 w 147"/>
                <a:gd name="T9" fmla="*/ 136 h 158"/>
                <a:gd name="T10" fmla="*/ 144 w 147"/>
                <a:gd name="T11" fmla="*/ 22 h 158"/>
                <a:gd name="T12" fmla="*/ 147 w 147"/>
                <a:gd name="T13" fmla="*/ 6 h 158"/>
                <a:gd name="T14" fmla="*/ 129 w 147"/>
                <a:gd name="T15" fmla="*/ 6 h 158"/>
                <a:gd name="T16" fmla="*/ 119 w 147"/>
                <a:gd name="T17" fmla="*/ 5 h 158"/>
                <a:gd name="T18" fmla="*/ 108 w 147"/>
                <a:gd name="T19" fmla="*/ 4 h 158"/>
                <a:gd name="T20" fmla="*/ 96 w 147"/>
                <a:gd name="T21" fmla="*/ 3 h 158"/>
                <a:gd name="T22" fmla="*/ 83 w 147"/>
                <a:gd name="T23" fmla="*/ 1 h 158"/>
                <a:gd name="T24" fmla="*/ 72 w 147"/>
                <a:gd name="T25" fmla="*/ 1 h 158"/>
                <a:gd name="T26" fmla="*/ 59 w 147"/>
                <a:gd name="T27" fmla="*/ 0 h 158"/>
                <a:gd name="T28" fmla="*/ 48 w 147"/>
                <a:gd name="T29" fmla="*/ 1 h 158"/>
                <a:gd name="T30" fmla="*/ 37 w 147"/>
                <a:gd name="T31" fmla="*/ 1 h 158"/>
                <a:gd name="T32" fmla="*/ 0 w 147"/>
                <a:gd name="T33" fmla="*/ 4 h 158"/>
                <a:gd name="T34" fmla="*/ 0 w 147"/>
                <a:gd name="T35" fmla="*/ 34 h 158"/>
                <a:gd name="T36" fmla="*/ 40 w 147"/>
                <a:gd name="T37" fmla="*/ 31 h 158"/>
                <a:gd name="T38" fmla="*/ 112 w 147"/>
                <a:gd name="T39" fmla="*/ 35 h 158"/>
                <a:gd name="T40" fmla="*/ 100 w 147"/>
                <a:gd name="T41" fmla="*/ 121 h 158"/>
                <a:gd name="T42" fmla="*/ 0 w 147"/>
                <a:gd name="T43" fmla="*/ 12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7" h="158">
                  <a:moveTo>
                    <a:pt x="0" y="127"/>
                  </a:moveTo>
                  <a:lnTo>
                    <a:pt x="0" y="158"/>
                  </a:lnTo>
                  <a:lnTo>
                    <a:pt x="113" y="151"/>
                  </a:lnTo>
                  <a:lnTo>
                    <a:pt x="127" y="149"/>
                  </a:lnTo>
                  <a:lnTo>
                    <a:pt x="128" y="136"/>
                  </a:lnTo>
                  <a:lnTo>
                    <a:pt x="144" y="22"/>
                  </a:lnTo>
                  <a:lnTo>
                    <a:pt x="147" y="6"/>
                  </a:lnTo>
                  <a:lnTo>
                    <a:pt x="129" y="6"/>
                  </a:lnTo>
                  <a:lnTo>
                    <a:pt x="119" y="5"/>
                  </a:lnTo>
                  <a:lnTo>
                    <a:pt x="108" y="4"/>
                  </a:lnTo>
                  <a:lnTo>
                    <a:pt x="96" y="3"/>
                  </a:lnTo>
                  <a:lnTo>
                    <a:pt x="83" y="1"/>
                  </a:lnTo>
                  <a:lnTo>
                    <a:pt x="72" y="1"/>
                  </a:lnTo>
                  <a:lnTo>
                    <a:pt x="59" y="0"/>
                  </a:lnTo>
                  <a:lnTo>
                    <a:pt x="48" y="1"/>
                  </a:lnTo>
                  <a:lnTo>
                    <a:pt x="37" y="1"/>
                  </a:lnTo>
                  <a:lnTo>
                    <a:pt x="0" y="4"/>
                  </a:lnTo>
                  <a:lnTo>
                    <a:pt x="0" y="34"/>
                  </a:lnTo>
                  <a:lnTo>
                    <a:pt x="40" y="31"/>
                  </a:lnTo>
                  <a:lnTo>
                    <a:pt x="112" y="35"/>
                  </a:lnTo>
                  <a:lnTo>
                    <a:pt x="100" y="121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8" name="Freeform 82"/>
            <p:cNvSpPr>
              <a:spLocks/>
            </p:cNvSpPr>
            <p:nvPr/>
          </p:nvSpPr>
          <p:spPr bwMode="auto">
            <a:xfrm>
              <a:off x="827" y="3753"/>
              <a:ext cx="72" cy="82"/>
            </a:xfrm>
            <a:custGeom>
              <a:avLst/>
              <a:gdLst>
                <a:gd name="T0" fmla="*/ 145 w 145"/>
                <a:gd name="T1" fmla="*/ 30 h 163"/>
                <a:gd name="T2" fmla="*/ 145 w 145"/>
                <a:gd name="T3" fmla="*/ 0 h 163"/>
                <a:gd name="T4" fmla="*/ 39 w 145"/>
                <a:gd name="T5" fmla="*/ 10 h 163"/>
                <a:gd name="T6" fmla="*/ 33 w 145"/>
                <a:gd name="T7" fmla="*/ 4 h 163"/>
                <a:gd name="T8" fmla="*/ 14 w 145"/>
                <a:gd name="T9" fmla="*/ 30 h 163"/>
                <a:gd name="T10" fmla="*/ 18 w 145"/>
                <a:gd name="T11" fmla="*/ 32 h 163"/>
                <a:gd name="T12" fmla="*/ 15 w 145"/>
                <a:gd name="T13" fmla="*/ 32 h 163"/>
                <a:gd name="T14" fmla="*/ 0 w 145"/>
                <a:gd name="T15" fmla="*/ 32 h 163"/>
                <a:gd name="T16" fmla="*/ 0 w 145"/>
                <a:gd name="T17" fmla="*/ 147 h 163"/>
                <a:gd name="T18" fmla="*/ 0 w 145"/>
                <a:gd name="T19" fmla="*/ 163 h 163"/>
                <a:gd name="T20" fmla="*/ 16 w 145"/>
                <a:gd name="T21" fmla="*/ 162 h 163"/>
                <a:gd name="T22" fmla="*/ 145 w 145"/>
                <a:gd name="T23" fmla="*/ 154 h 163"/>
                <a:gd name="T24" fmla="*/ 145 w 145"/>
                <a:gd name="T25" fmla="*/ 123 h 163"/>
                <a:gd name="T26" fmla="*/ 31 w 145"/>
                <a:gd name="T27" fmla="*/ 130 h 163"/>
                <a:gd name="T28" fmla="*/ 31 w 145"/>
                <a:gd name="T29" fmla="*/ 40 h 163"/>
                <a:gd name="T30" fmla="*/ 36 w 145"/>
                <a:gd name="T31" fmla="*/ 40 h 163"/>
                <a:gd name="T32" fmla="*/ 145 w 145"/>
                <a:gd name="T33" fmla="*/ 3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63">
                  <a:moveTo>
                    <a:pt x="145" y="30"/>
                  </a:moveTo>
                  <a:lnTo>
                    <a:pt x="145" y="0"/>
                  </a:lnTo>
                  <a:lnTo>
                    <a:pt x="39" y="10"/>
                  </a:lnTo>
                  <a:lnTo>
                    <a:pt x="33" y="4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147"/>
                  </a:lnTo>
                  <a:lnTo>
                    <a:pt x="0" y="163"/>
                  </a:lnTo>
                  <a:lnTo>
                    <a:pt x="16" y="162"/>
                  </a:lnTo>
                  <a:lnTo>
                    <a:pt x="145" y="154"/>
                  </a:lnTo>
                  <a:lnTo>
                    <a:pt x="145" y="123"/>
                  </a:lnTo>
                  <a:lnTo>
                    <a:pt x="31" y="130"/>
                  </a:lnTo>
                  <a:lnTo>
                    <a:pt x="31" y="40"/>
                  </a:lnTo>
                  <a:lnTo>
                    <a:pt x="36" y="40"/>
                  </a:lnTo>
                  <a:lnTo>
                    <a:pt x="14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9" name="Freeform 83"/>
            <p:cNvSpPr>
              <a:spLocks/>
            </p:cNvSpPr>
            <p:nvPr/>
          </p:nvSpPr>
          <p:spPr bwMode="auto">
            <a:xfrm>
              <a:off x="1020" y="3764"/>
              <a:ext cx="27" cy="54"/>
            </a:xfrm>
            <a:custGeom>
              <a:avLst/>
              <a:gdLst>
                <a:gd name="T0" fmla="*/ 54 w 54"/>
                <a:gd name="T1" fmla="*/ 64 h 108"/>
                <a:gd name="T2" fmla="*/ 54 w 54"/>
                <a:gd name="T3" fmla="*/ 54 h 108"/>
                <a:gd name="T4" fmla="*/ 53 w 54"/>
                <a:gd name="T5" fmla="*/ 48 h 108"/>
                <a:gd name="T6" fmla="*/ 51 w 54"/>
                <a:gd name="T7" fmla="*/ 41 h 108"/>
                <a:gd name="T8" fmla="*/ 49 w 54"/>
                <a:gd name="T9" fmla="*/ 35 h 108"/>
                <a:gd name="T10" fmla="*/ 44 w 54"/>
                <a:gd name="T11" fmla="*/ 30 h 108"/>
                <a:gd name="T12" fmla="*/ 36 w 54"/>
                <a:gd name="T13" fmla="*/ 21 h 108"/>
                <a:gd name="T14" fmla="*/ 29 w 54"/>
                <a:gd name="T15" fmla="*/ 17 h 108"/>
                <a:gd name="T16" fmla="*/ 20 w 54"/>
                <a:gd name="T17" fmla="*/ 13 h 108"/>
                <a:gd name="T18" fmla="*/ 11 w 54"/>
                <a:gd name="T19" fmla="*/ 10 h 108"/>
                <a:gd name="T20" fmla="*/ 10 w 54"/>
                <a:gd name="T21" fmla="*/ 16 h 108"/>
                <a:gd name="T22" fmla="*/ 0 w 54"/>
                <a:gd name="T23" fmla="*/ 0 h 108"/>
                <a:gd name="T24" fmla="*/ 0 w 54"/>
                <a:gd name="T25" fmla="*/ 32 h 108"/>
                <a:gd name="T26" fmla="*/ 2 w 54"/>
                <a:gd name="T27" fmla="*/ 31 h 108"/>
                <a:gd name="T28" fmla="*/ 3 w 54"/>
                <a:gd name="T29" fmla="*/ 31 h 108"/>
                <a:gd name="T30" fmla="*/ 5 w 54"/>
                <a:gd name="T31" fmla="*/ 30 h 108"/>
                <a:gd name="T32" fmla="*/ 6 w 54"/>
                <a:gd name="T33" fmla="*/ 30 h 108"/>
                <a:gd name="T34" fmla="*/ 4 w 54"/>
                <a:gd name="T35" fmla="*/ 40 h 108"/>
                <a:gd name="T36" fmla="*/ 15 w 54"/>
                <a:gd name="T37" fmla="*/ 45 h 108"/>
                <a:gd name="T38" fmla="*/ 22 w 54"/>
                <a:gd name="T39" fmla="*/ 50 h 108"/>
                <a:gd name="T40" fmla="*/ 25 w 54"/>
                <a:gd name="T41" fmla="*/ 56 h 108"/>
                <a:gd name="T42" fmla="*/ 23 w 54"/>
                <a:gd name="T43" fmla="*/ 61 h 108"/>
                <a:gd name="T44" fmla="*/ 20 w 54"/>
                <a:gd name="T45" fmla="*/ 66 h 108"/>
                <a:gd name="T46" fmla="*/ 14 w 54"/>
                <a:gd name="T47" fmla="*/ 71 h 108"/>
                <a:gd name="T48" fmla="*/ 7 w 54"/>
                <a:gd name="T49" fmla="*/ 74 h 108"/>
                <a:gd name="T50" fmla="*/ 0 w 54"/>
                <a:gd name="T51" fmla="*/ 78 h 108"/>
                <a:gd name="T52" fmla="*/ 0 w 54"/>
                <a:gd name="T53" fmla="*/ 108 h 108"/>
                <a:gd name="T54" fmla="*/ 10 w 54"/>
                <a:gd name="T55" fmla="*/ 106 h 108"/>
                <a:gd name="T56" fmla="*/ 19 w 54"/>
                <a:gd name="T57" fmla="*/ 102 h 108"/>
                <a:gd name="T58" fmla="*/ 28 w 54"/>
                <a:gd name="T59" fmla="*/ 99 h 108"/>
                <a:gd name="T60" fmla="*/ 36 w 54"/>
                <a:gd name="T61" fmla="*/ 93 h 108"/>
                <a:gd name="T62" fmla="*/ 43 w 54"/>
                <a:gd name="T63" fmla="*/ 87 h 108"/>
                <a:gd name="T64" fmla="*/ 49 w 54"/>
                <a:gd name="T65" fmla="*/ 80 h 108"/>
                <a:gd name="T66" fmla="*/ 52 w 54"/>
                <a:gd name="T67" fmla="*/ 72 h 108"/>
                <a:gd name="T68" fmla="*/ 54 w 54"/>
                <a:gd name="T69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108">
                  <a:moveTo>
                    <a:pt x="54" y="64"/>
                  </a:moveTo>
                  <a:lnTo>
                    <a:pt x="54" y="54"/>
                  </a:lnTo>
                  <a:lnTo>
                    <a:pt x="53" y="48"/>
                  </a:lnTo>
                  <a:lnTo>
                    <a:pt x="51" y="41"/>
                  </a:lnTo>
                  <a:lnTo>
                    <a:pt x="49" y="35"/>
                  </a:lnTo>
                  <a:lnTo>
                    <a:pt x="44" y="30"/>
                  </a:lnTo>
                  <a:lnTo>
                    <a:pt x="36" y="21"/>
                  </a:lnTo>
                  <a:lnTo>
                    <a:pt x="29" y="17"/>
                  </a:lnTo>
                  <a:lnTo>
                    <a:pt x="20" y="13"/>
                  </a:lnTo>
                  <a:lnTo>
                    <a:pt x="11" y="10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4" y="40"/>
                  </a:lnTo>
                  <a:lnTo>
                    <a:pt x="15" y="45"/>
                  </a:lnTo>
                  <a:lnTo>
                    <a:pt x="22" y="50"/>
                  </a:lnTo>
                  <a:lnTo>
                    <a:pt x="25" y="56"/>
                  </a:lnTo>
                  <a:lnTo>
                    <a:pt x="23" y="61"/>
                  </a:lnTo>
                  <a:lnTo>
                    <a:pt x="20" y="66"/>
                  </a:lnTo>
                  <a:lnTo>
                    <a:pt x="14" y="71"/>
                  </a:lnTo>
                  <a:lnTo>
                    <a:pt x="7" y="74"/>
                  </a:lnTo>
                  <a:lnTo>
                    <a:pt x="0" y="78"/>
                  </a:lnTo>
                  <a:lnTo>
                    <a:pt x="0" y="108"/>
                  </a:lnTo>
                  <a:lnTo>
                    <a:pt x="10" y="106"/>
                  </a:lnTo>
                  <a:lnTo>
                    <a:pt x="19" y="102"/>
                  </a:lnTo>
                  <a:lnTo>
                    <a:pt x="28" y="99"/>
                  </a:lnTo>
                  <a:lnTo>
                    <a:pt x="36" y="93"/>
                  </a:lnTo>
                  <a:lnTo>
                    <a:pt x="43" y="87"/>
                  </a:lnTo>
                  <a:lnTo>
                    <a:pt x="49" y="80"/>
                  </a:lnTo>
                  <a:lnTo>
                    <a:pt x="52" y="72"/>
                  </a:lnTo>
                  <a:lnTo>
                    <a:pt x="5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80" name="Freeform 84"/>
            <p:cNvSpPr>
              <a:spLocks/>
            </p:cNvSpPr>
            <p:nvPr/>
          </p:nvSpPr>
          <p:spPr bwMode="auto">
            <a:xfrm>
              <a:off x="994" y="3763"/>
              <a:ext cx="26" cy="56"/>
            </a:xfrm>
            <a:custGeom>
              <a:avLst/>
              <a:gdLst>
                <a:gd name="T0" fmla="*/ 53 w 53"/>
                <a:gd name="T1" fmla="*/ 35 h 112"/>
                <a:gd name="T2" fmla="*/ 53 w 53"/>
                <a:gd name="T3" fmla="*/ 3 h 112"/>
                <a:gd name="T4" fmla="*/ 52 w 53"/>
                <a:gd name="T5" fmla="*/ 0 h 112"/>
                <a:gd name="T6" fmla="*/ 31 w 53"/>
                <a:gd name="T7" fmla="*/ 12 h 112"/>
                <a:gd name="T8" fmla="*/ 16 w 53"/>
                <a:gd name="T9" fmla="*/ 20 h 112"/>
                <a:gd name="T10" fmla="*/ 6 w 53"/>
                <a:gd name="T11" fmla="*/ 26 h 112"/>
                <a:gd name="T12" fmla="*/ 2 w 53"/>
                <a:gd name="T13" fmla="*/ 33 h 112"/>
                <a:gd name="T14" fmla="*/ 0 w 53"/>
                <a:gd name="T15" fmla="*/ 41 h 112"/>
                <a:gd name="T16" fmla="*/ 2 w 53"/>
                <a:gd name="T17" fmla="*/ 52 h 112"/>
                <a:gd name="T18" fmla="*/ 5 w 53"/>
                <a:gd name="T19" fmla="*/ 71 h 112"/>
                <a:gd name="T20" fmla="*/ 11 w 53"/>
                <a:gd name="T21" fmla="*/ 95 h 112"/>
                <a:gd name="T22" fmla="*/ 13 w 53"/>
                <a:gd name="T23" fmla="*/ 99 h 112"/>
                <a:gd name="T24" fmla="*/ 15 w 53"/>
                <a:gd name="T25" fmla="*/ 104 h 112"/>
                <a:gd name="T26" fmla="*/ 20 w 53"/>
                <a:gd name="T27" fmla="*/ 107 h 112"/>
                <a:gd name="T28" fmla="*/ 26 w 53"/>
                <a:gd name="T29" fmla="*/ 110 h 112"/>
                <a:gd name="T30" fmla="*/ 31 w 53"/>
                <a:gd name="T31" fmla="*/ 111 h 112"/>
                <a:gd name="T32" fmla="*/ 38 w 53"/>
                <a:gd name="T33" fmla="*/ 112 h 112"/>
                <a:gd name="T34" fmla="*/ 45 w 53"/>
                <a:gd name="T35" fmla="*/ 112 h 112"/>
                <a:gd name="T36" fmla="*/ 53 w 53"/>
                <a:gd name="T37" fmla="*/ 111 h 112"/>
                <a:gd name="T38" fmla="*/ 53 w 53"/>
                <a:gd name="T39" fmla="*/ 81 h 112"/>
                <a:gd name="T40" fmla="*/ 48 w 53"/>
                <a:gd name="T41" fmla="*/ 82 h 112"/>
                <a:gd name="T42" fmla="*/ 42 w 53"/>
                <a:gd name="T43" fmla="*/ 82 h 112"/>
                <a:gd name="T44" fmla="*/ 38 w 53"/>
                <a:gd name="T45" fmla="*/ 82 h 112"/>
                <a:gd name="T46" fmla="*/ 37 w 53"/>
                <a:gd name="T47" fmla="*/ 81 h 112"/>
                <a:gd name="T48" fmla="*/ 33 w 53"/>
                <a:gd name="T49" fmla="*/ 60 h 112"/>
                <a:gd name="T50" fmla="*/ 31 w 53"/>
                <a:gd name="T51" fmla="*/ 50 h 112"/>
                <a:gd name="T52" fmla="*/ 37 w 53"/>
                <a:gd name="T53" fmla="*/ 44 h 112"/>
                <a:gd name="T54" fmla="*/ 53 w 53"/>
                <a:gd name="T55" fmla="*/ 3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112">
                  <a:moveTo>
                    <a:pt x="53" y="35"/>
                  </a:moveTo>
                  <a:lnTo>
                    <a:pt x="53" y="3"/>
                  </a:lnTo>
                  <a:lnTo>
                    <a:pt x="52" y="0"/>
                  </a:lnTo>
                  <a:lnTo>
                    <a:pt x="31" y="12"/>
                  </a:lnTo>
                  <a:lnTo>
                    <a:pt x="16" y="20"/>
                  </a:lnTo>
                  <a:lnTo>
                    <a:pt x="6" y="26"/>
                  </a:lnTo>
                  <a:lnTo>
                    <a:pt x="2" y="33"/>
                  </a:lnTo>
                  <a:lnTo>
                    <a:pt x="0" y="41"/>
                  </a:lnTo>
                  <a:lnTo>
                    <a:pt x="2" y="52"/>
                  </a:lnTo>
                  <a:lnTo>
                    <a:pt x="5" y="71"/>
                  </a:lnTo>
                  <a:lnTo>
                    <a:pt x="11" y="95"/>
                  </a:lnTo>
                  <a:lnTo>
                    <a:pt x="13" y="99"/>
                  </a:lnTo>
                  <a:lnTo>
                    <a:pt x="15" y="104"/>
                  </a:lnTo>
                  <a:lnTo>
                    <a:pt x="20" y="107"/>
                  </a:lnTo>
                  <a:lnTo>
                    <a:pt x="26" y="110"/>
                  </a:lnTo>
                  <a:lnTo>
                    <a:pt x="31" y="111"/>
                  </a:lnTo>
                  <a:lnTo>
                    <a:pt x="38" y="112"/>
                  </a:lnTo>
                  <a:lnTo>
                    <a:pt x="45" y="112"/>
                  </a:lnTo>
                  <a:lnTo>
                    <a:pt x="53" y="111"/>
                  </a:lnTo>
                  <a:lnTo>
                    <a:pt x="53" y="81"/>
                  </a:lnTo>
                  <a:lnTo>
                    <a:pt x="48" y="82"/>
                  </a:lnTo>
                  <a:lnTo>
                    <a:pt x="42" y="82"/>
                  </a:lnTo>
                  <a:lnTo>
                    <a:pt x="38" y="82"/>
                  </a:lnTo>
                  <a:lnTo>
                    <a:pt x="37" y="81"/>
                  </a:lnTo>
                  <a:lnTo>
                    <a:pt x="33" y="60"/>
                  </a:lnTo>
                  <a:lnTo>
                    <a:pt x="31" y="50"/>
                  </a:lnTo>
                  <a:lnTo>
                    <a:pt x="37" y="44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81" name="Freeform 85"/>
            <p:cNvSpPr>
              <a:spLocks/>
            </p:cNvSpPr>
            <p:nvPr/>
          </p:nvSpPr>
          <p:spPr bwMode="auto">
            <a:xfrm>
              <a:off x="1082" y="3773"/>
              <a:ext cx="25" cy="51"/>
            </a:xfrm>
            <a:custGeom>
              <a:avLst/>
              <a:gdLst>
                <a:gd name="T0" fmla="*/ 0 w 50"/>
                <a:gd name="T1" fmla="*/ 68 h 101"/>
                <a:gd name="T2" fmla="*/ 0 w 50"/>
                <a:gd name="T3" fmla="*/ 101 h 101"/>
                <a:gd name="T4" fmla="*/ 8 w 50"/>
                <a:gd name="T5" fmla="*/ 99 h 101"/>
                <a:gd name="T6" fmla="*/ 15 w 50"/>
                <a:gd name="T7" fmla="*/ 96 h 101"/>
                <a:gd name="T8" fmla="*/ 23 w 50"/>
                <a:gd name="T9" fmla="*/ 91 h 101"/>
                <a:gd name="T10" fmla="*/ 28 w 50"/>
                <a:gd name="T11" fmla="*/ 85 h 101"/>
                <a:gd name="T12" fmla="*/ 34 w 50"/>
                <a:gd name="T13" fmla="*/ 81 h 101"/>
                <a:gd name="T14" fmla="*/ 40 w 50"/>
                <a:gd name="T15" fmla="*/ 75 h 101"/>
                <a:gd name="T16" fmla="*/ 43 w 50"/>
                <a:gd name="T17" fmla="*/ 69 h 101"/>
                <a:gd name="T18" fmla="*/ 46 w 50"/>
                <a:gd name="T19" fmla="*/ 63 h 101"/>
                <a:gd name="T20" fmla="*/ 48 w 50"/>
                <a:gd name="T21" fmla="*/ 50 h 101"/>
                <a:gd name="T22" fmla="*/ 50 w 50"/>
                <a:gd name="T23" fmla="*/ 38 h 101"/>
                <a:gd name="T24" fmla="*/ 49 w 50"/>
                <a:gd name="T25" fmla="*/ 28 h 101"/>
                <a:gd name="T26" fmla="*/ 47 w 50"/>
                <a:gd name="T27" fmla="*/ 21 h 101"/>
                <a:gd name="T28" fmla="*/ 41 w 50"/>
                <a:gd name="T29" fmla="*/ 14 h 101"/>
                <a:gd name="T30" fmla="*/ 34 w 50"/>
                <a:gd name="T31" fmla="*/ 9 h 101"/>
                <a:gd name="T32" fmla="*/ 23 w 50"/>
                <a:gd name="T33" fmla="*/ 5 h 101"/>
                <a:gd name="T34" fmla="*/ 9 w 50"/>
                <a:gd name="T35" fmla="*/ 0 h 101"/>
                <a:gd name="T36" fmla="*/ 4 w 50"/>
                <a:gd name="T37" fmla="*/ 14 h 101"/>
                <a:gd name="T38" fmla="*/ 0 w 50"/>
                <a:gd name="T39" fmla="*/ 10 h 101"/>
                <a:gd name="T40" fmla="*/ 0 w 50"/>
                <a:gd name="T41" fmla="*/ 29 h 101"/>
                <a:gd name="T42" fmla="*/ 0 w 50"/>
                <a:gd name="T43" fmla="*/ 28 h 101"/>
                <a:gd name="T44" fmla="*/ 1 w 50"/>
                <a:gd name="T45" fmla="*/ 28 h 101"/>
                <a:gd name="T46" fmla="*/ 1 w 50"/>
                <a:gd name="T47" fmla="*/ 27 h 101"/>
                <a:gd name="T48" fmla="*/ 2 w 50"/>
                <a:gd name="T49" fmla="*/ 27 h 101"/>
                <a:gd name="T50" fmla="*/ 5 w 50"/>
                <a:gd name="T51" fmla="*/ 27 h 101"/>
                <a:gd name="T52" fmla="*/ 11 w 50"/>
                <a:gd name="T53" fmla="*/ 30 h 101"/>
                <a:gd name="T54" fmla="*/ 18 w 50"/>
                <a:gd name="T55" fmla="*/ 37 h 101"/>
                <a:gd name="T56" fmla="*/ 20 w 50"/>
                <a:gd name="T57" fmla="*/ 45 h 101"/>
                <a:gd name="T58" fmla="*/ 18 w 50"/>
                <a:gd name="T59" fmla="*/ 52 h 101"/>
                <a:gd name="T60" fmla="*/ 13 w 50"/>
                <a:gd name="T61" fmla="*/ 58 h 101"/>
                <a:gd name="T62" fmla="*/ 8 w 50"/>
                <a:gd name="T63" fmla="*/ 63 h 101"/>
                <a:gd name="T64" fmla="*/ 0 w 50"/>
                <a:gd name="T65" fmla="*/ 6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101">
                  <a:moveTo>
                    <a:pt x="0" y="68"/>
                  </a:moveTo>
                  <a:lnTo>
                    <a:pt x="0" y="101"/>
                  </a:lnTo>
                  <a:lnTo>
                    <a:pt x="8" y="99"/>
                  </a:lnTo>
                  <a:lnTo>
                    <a:pt x="15" y="96"/>
                  </a:lnTo>
                  <a:lnTo>
                    <a:pt x="23" y="91"/>
                  </a:lnTo>
                  <a:lnTo>
                    <a:pt x="28" y="85"/>
                  </a:lnTo>
                  <a:lnTo>
                    <a:pt x="34" y="81"/>
                  </a:lnTo>
                  <a:lnTo>
                    <a:pt x="40" y="75"/>
                  </a:lnTo>
                  <a:lnTo>
                    <a:pt x="43" y="69"/>
                  </a:lnTo>
                  <a:lnTo>
                    <a:pt x="46" y="63"/>
                  </a:lnTo>
                  <a:lnTo>
                    <a:pt x="48" y="50"/>
                  </a:lnTo>
                  <a:lnTo>
                    <a:pt x="50" y="38"/>
                  </a:lnTo>
                  <a:lnTo>
                    <a:pt x="49" y="28"/>
                  </a:lnTo>
                  <a:lnTo>
                    <a:pt x="47" y="21"/>
                  </a:lnTo>
                  <a:lnTo>
                    <a:pt x="41" y="14"/>
                  </a:lnTo>
                  <a:lnTo>
                    <a:pt x="34" y="9"/>
                  </a:lnTo>
                  <a:lnTo>
                    <a:pt x="23" y="5"/>
                  </a:lnTo>
                  <a:lnTo>
                    <a:pt x="9" y="0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11" y="30"/>
                  </a:lnTo>
                  <a:lnTo>
                    <a:pt x="18" y="37"/>
                  </a:lnTo>
                  <a:lnTo>
                    <a:pt x="20" y="45"/>
                  </a:lnTo>
                  <a:lnTo>
                    <a:pt x="18" y="52"/>
                  </a:lnTo>
                  <a:lnTo>
                    <a:pt x="13" y="58"/>
                  </a:lnTo>
                  <a:lnTo>
                    <a:pt x="8" y="6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82" name="Freeform 86"/>
            <p:cNvSpPr>
              <a:spLocks/>
            </p:cNvSpPr>
            <p:nvPr/>
          </p:nvSpPr>
          <p:spPr bwMode="auto">
            <a:xfrm>
              <a:off x="1055" y="3772"/>
              <a:ext cx="27" cy="53"/>
            </a:xfrm>
            <a:custGeom>
              <a:avLst/>
              <a:gdLst>
                <a:gd name="T0" fmla="*/ 55 w 55"/>
                <a:gd name="T1" fmla="*/ 30 h 105"/>
                <a:gd name="T2" fmla="*/ 55 w 55"/>
                <a:gd name="T3" fmla="*/ 11 h 105"/>
                <a:gd name="T4" fmla="*/ 41 w 55"/>
                <a:gd name="T5" fmla="*/ 0 h 105"/>
                <a:gd name="T6" fmla="*/ 28 w 55"/>
                <a:gd name="T7" fmla="*/ 15 h 105"/>
                <a:gd name="T8" fmla="*/ 18 w 55"/>
                <a:gd name="T9" fmla="*/ 28 h 105"/>
                <a:gd name="T10" fmla="*/ 9 w 55"/>
                <a:gd name="T11" fmla="*/ 39 h 105"/>
                <a:gd name="T12" fmla="*/ 3 w 55"/>
                <a:gd name="T13" fmla="*/ 49 h 105"/>
                <a:gd name="T14" fmla="*/ 0 w 55"/>
                <a:gd name="T15" fmla="*/ 60 h 105"/>
                <a:gd name="T16" fmla="*/ 2 w 55"/>
                <a:gd name="T17" fmla="*/ 71 h 105"/>
                <a:gd name="T18" fmla="*/ 7 w 55"/>
                <a:gd name="T19" fmla="*/ 83 h 105"/>
                <a:gd name="T20" fmla="*/ 19 w 55"/>
                <a:gd name="T21" fmla="*/ 97 h 105"/>
                <a:gd name="T22" fmla="*/ 22 w 55"/>
                <a:gd name="T23" fmla="*/ 99 h 105"/>
                <a:gd name="T24" fmla="*/ 26 w 55"/>
                <a:gd name="T25" fmla="*/ 101 h 105"/>
                <a:gd name="T26" fmla="*/ 30 w 55"/>
                <a:gd name="T27" fmla="*/ 102 h 105"/>
                <a:gd name="T28" fmla="*/ 35 w 55"/>
                <a:gd name="T29" fmla="*/ 104 h 105"/>
                <a:gd name="T30" fmla="*/ 40 w 55"/>
                <a:gd name="T31" fmla="*/ 105 h 105"/>
                <a:gd name="T32" fmla="*/ 44 w 55"/>
                <a:gd name="T33" fmla="*/ 104 h 105"/>
                <a:gd name="T34" fmla="*/ 50 w 55"/>
                <a:gd name="T35" fmla="*/ 104 h 105"/>
                <a:gd name="T36" fmla="*/ 55 w 55"/>
                <a:gd name="T37" fmla="*/ 102 h 105"/>
                <a:gd name="T38" fmla="*/ 55 w 55"/>
                <a:gd name="T39" fmla="*/ 69 h 105"/>
                <a:gd name="T40" fmla="*/ 48 w 55"/>
                <a:gd name="T41" fmla="*/ 71 h 105"/>
                <a:gd name="T42" fmla="*/ 42 w 55"/>
                <a:gd name="T43" fmla="*/ 74 h 105"/>
                <a:gd name="T44" fmla="*/ 37 w 55"/>
                <a:gd name="T45" fmla="*/ 72 h 105"/>
                <a:gd name="T46" fmla="*/ 34 w 55"/>
                <a:gd name="T47" fmla="*/ 70 h 105"/>
                <a:gd name="T48" fmla="*/ 34 w 55"/>
                <a:gd name="T49" fmla="*/ 64 h 105"/>
                <a:gd name="T50" fmla="*/ 37 w 55"/>
                <a:gd name="T51" fmla="*/ 56 h 105"/>
                <a:gd name="T52" fmla="*/ 43 w 55"/>
                <a:gd name="T53" fmla="*/ 45 h 105"/>
                <a:gd name="T54" fmla="*/ 55 w 55"/>
                <a:gd name="T55" fmla="*/ 3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" h="105">
                  <a:moveTo>
                    <a:pt x="55" y="30"/>
                  </a:moveTo>
                  <a:lnTo>
                    <a:pt x="55" y="11"/>
                  </a:lnTo>
                  <a:lnTo>
                    <a:pt x="41" y="0"/>
                  </a:lnTo>
                  <a:lnTo>
                    <a:pt x="28" y="15"/>
                  </a:lnTo>
                  <a:lnTo>
                    <a:pt x="18" y="28"/>
                  </a:lnTo>
                  <a:lnTo>
                    <a:pt x="9" y="39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2" y="71"/>
                  </a:lnTo>
                  <a:lnTo>
                    <a:pt x="7" y="83"/>
                  </a:lnTo>
                  <a:lnTo>
                    <a:pt x="19" y="97"/>
                  </a:lnTo>
                  <a:lnTo>
                    <a:pt x="22" y="99"/>
                  </a:lnTo>
                  <a:lnTo>
                    <a:pt x="26" y="101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4" y="104"/>
                  </a:lnTo>
                  <a:lnTo>
                    <a:pt x="50" y="104"/>
                  </a:lnTo>
                  <a:lnTo>
                    <a:pt x="55" y="102"/>
                  </a:lnTo>
                  <a:lnTo>
                    <a:pt x="55" y="69"/>
                  </a:lnTo>
                  <a:lnTo>
                    <a:pt x="48" y="71"/>
                  </a:lnTo>
                  <a:lnTo>
                    <a:pt x="42" y="74"/>
                  </a:lnTo>
                  <a:lnTo>
                    <a:pt x="37" y="72"/>
                  </a:lnTo>
                  <a:lnTo>
                    <a:pt x="34" y="70"/>
                  </a:lnTo>
                  <a:lnTo>
                    <a:pt x="34" y="64"/>
                  </a:lnTo>
                  <a:lnTo>
                    <a:pt x="37" y="56"/>
                  </a:lnTo>
                  <a:lnTo>
                    <a:pt x="43" y="45"/>
                  </a:lnTo>
                  <a:lnTo>
                    <a:pt x="5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83" name="Freeform 87"/>
            <p:cNvSpPr>
              <a:spLocks/>
            </p:cNvSpPr>
            <p:nvPr/>
          </p:nvSpPr>
          <p:spPr bwMode="auto">
            <a:xfrm>
              <a:off x="880" y="3781"/>
              <a:ext cx="58" cy="19"/>
            </a:xfrm>
            <a:custGeom>
              <a:avLst/>
              <a:gdLst>
                <a:gd name="T0" fmla="*/ 115 w 117"/>
                <a:gd name="T1" fmla="*/ 23 h 38"/>
                <a:gd name="T2" fmla="*/ 117 w 117"/>
                <a:gd name="T3" fmla="*/ 8 h 38"/>
                <a:gd name="T4" fmla="*/ 3 w 117"/>
                <a:gd name="T5" fmla="*/ 0 h 38"/>
                <a:gd name="T6" fmla="*/ 0 w 117"/>
                <a:gd name="T7" fmla="*/ 31 h 38"/>
                <a:gd name="T8" fmla="*/ 114 w 117"/>
                <a:gd name="T9" fmla="*/ 38 h 38"/>
                <a:gd name="T10" fmla="*/ 115 w 117"/>
                <a:gd name="T11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38">
                  <a:moveTo>
                    <a:pt x="115" y="23"/>
                  </a:moveTo>
                  <a:lnTo>
                    <a:pt x="117" y="8"/>
                  </a:lnTo>
                  <a:lnTo>
                    <a:pt x="3" y="0"/>
                  </a:lnTo>
                  <a:lnTo>
                    <a:pt x="0" y="31"/>
                  </a:lnTo>
                  <a:lnTo>
                    <a:pt x="114" y="38"/>
                  </a:lnTo>
                  <a:lnTo>
                    <a:pt x="11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pPr algn="r"/>
            <a:r>
              <a:rPr lang="he-IL" altLang="en-US" sz="4000" b="1" dirty="0">
                <a:latin typeface="Arial" panose="020B0604020202020204" pitchFamily="34" charset="0"/>
              </a:rPr>
              <a:t>מדעי המחשב</a:t>
            </a:r>
            <a:endParaRPr lang="en-US" altLang="en-US" sz="3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6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57213"/>
            <a:ext cx="7772400" cy="1143000"/>
          </a:xfrm>
        </p:spPr>
        <p:txBody>
          <a:bodyPr/>
          <a:lstStyle/>
          <a:p>
            <a:pPr algn="r"/>
            <a:r>
              <a:rPr lang="he-IL" altLang="en-US" b="1" dirty="0">
                <a:latin typeface="Arial" panose="020B0604020202020204" pitchFamily="34" charset="0"/>
              </a:rPr>
              <a:t>מה זה "פתרון בעיה" ?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101380" name="Picture 4" descr="j03518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7072"/>
            <a:ext cx="1524000" cy="14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768475" y="2205038"/>
            <a:ext cx="7375525" cy="254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7350" indent="-3873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75000"/>
              </a:spcBef>
              <a:buFontTx/>
              <a:buBlip>
                <a:blip r:embed="rId4"/>
              </a:buBlip>
            </a:pPr>
            <a:r>
              <a:rPr lang="he-IL" altLang="en-US" sz="2800" b="1" dirty="0">
                <a:solidFill>
                  <a:srgbClr val="CC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פתרון בעיה</a:t>
            </a:r>
            <a:r>
              <a:rPr lang="he-IL" altLang="en-US" sz="2800" dirty="0">
                <a:solidFill>
                  <a:srgbClr val="CC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- הצעת דרך\תהליך המאפשר את ביצוע המשימה</a:t>
            </a:r>
          </a:p>
          <a:p>
            <a:pPr>
              <a:lnSpc>
                <a:spcPct val="90000"/>
              </a:lnSpc>
              <a:spcBef>
                <a:spcPct val="75000"/>
              </a:spcBef>
              <a:buFontTx/>
              <a:buBlip>
                <a:blip r:embed="rId4"/>
              </a:buBlip>
            </a:pPr>
            <a:r>
              <a:rPr lang="he-IL" altLang="en-US" sz="2800" dirty="0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במדעי המחשב קיימות גישות שונות לייצוג ידע ולפתרון בעיות</a:t>
            </a:r>
          </a:p>
          <a:p>
            <a:pPr algn="l" rtl="0">
              <a:lnSpc>
                <a:spcPct val="90000"/>
              </a:lnSpc>
              <a:spcBef>
                <a:spcPct val="45000"/>
              </a:spcBef>
            </a:pPr>
            <a:endParaRPr lang="en-US" altLang="en-US" sz="2800" dirty="0">
              <a:solidFill>
                <a:schemeClr val="bg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57925"/>
            <a:ext cx="6286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4313"/>
            <a:ext cx="8334375" cy="1462087"/>
          </a:xfrm>
        </p:spPr>
        <p:txBody>
          <a:bodyPr/>
          <a:lstStyle/>
          <a:p>
            <a:pPr algn="r" eaLnBrk="1" hangingPunct="1"/>
            <a:r>
              <a:rPr lang="he-IL" altLang="en-US" b="1" dirty="0"/>
              <a:t>בעיה - מעבר נהר</a:t>
            </a:r>
            <a:endParaRPr lang="en-US" alt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r>
              <a:rPr lang="he-IL" altLang="en-US" sz="2800" dirty="0"/>
              <a:t> שייט רוצה להעביר כרוב, כבש וזאב מגדה אחת של נהר לגדה השנייה</a:t>
            </a:r>
          </a:p>
          <a:p>
            <a:r>
              <a:rPr lang="he-IL" altLang="en-US" sz="2800" dirty="0"/>
              <a:t> </a:t>
            </a:r>
            <a:r>
              <a:rPr lang="he-IL" altLang="en-US" sz="2800" dirty="0">
                <a:solidFill>
                  <a:srgbClr val="FF0000"/>
                </a:solidFill>
              </a:rPr>
              <a:t>בסירה יכולים להיות רק אחד מהשלושה והשייט</a:t>
            </a:r>
          </a:p>
          <a:p>
            <a:pPr marL="387350" indent="-387350">
              <a:lnSpc>
                <a:spcPct val="90000"/>
              </a:lnSpc>
              <a:spcBef>
                <a:spcPct val="75000"/>
              </a:spcBef>
            </a:pPr>
            <a:r>
              <a:rPr lang="he-IL" altLang="en-US" sz="2800" dirty="0"/>
              <a:t> </a:t>
            </a:r>
            <a:r>
              <a:rPr lang="he-IL" altLang="en-US" sz="2800" dirty="0">
                <a:solidFill>
                  <a:schemeClr val="bg2"/>
                </a:solidFill>
                <a:cs typeface="Arial" panose="020B0604020202020204" pitchFamily="34" charset="0"/>
              </a:rPr>
              <a:t>אסור להשאיר את הכרוב והכבש יחד, או את הכבש והזאב יחד ללא השגחה</a:t>
            </a:r>
          </a:p>
          <a:p>
            <a:r>
              <a:rPr lang="he-IL" altLang="en-US" sz="2800" dirty="0"/>
              <a:t> איך  יבצע השייט את המשימה</a:t>
            </a:r>
            <a:endParaRPr lang="en-US" altLang="en-US" sz="2800" dirty="0"/>
          </a:p>
          <a:p>
            <a:endParaRPr lang="he-IL" altLang="en-US" dirty="0"/>
          </a:p>
          <a:p>
            <a:pPr eaLnBrk="1" hangingPunct="1"/>
            <a:endParaRPr lang="he-IL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86400"/>
            <a:ext cx="7810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087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6" y="2057400"/>
            <a:ext cx="8675687" cy="43239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e-IL" altLang="en-US" sz="2400" b="1" dirty="0"/>
              <a:t>מסלול </a:t>
            </a:r>
            <a:r>
              <a:rPr lang="he-IL" altLang="en-US" sz="2400" b="1" dirty="0">
                <a:solidFill>
                  <a:srgbClr val="FF0000"/>
                </a:solidFill>
              </a:rPr>
              <a:t>רגיל</a:t>
            </a:r>
            <a:r>
              <a:rPr lang="he-IL" altLang="en-US" sz="2400" dirty="0">
                <a:solidFill>
                  <a:srgbClr val="FF0000"/>
                </a:solidFill>
              </a:rPr>
              <a:t> </a:t>
            </a:r>
            <a:r>
              <a:rPr lang="he-IL" altLang="en-US" sz="2400" dirty="0"/>
              <a:t> - </a:t>
            </a:r>
            <a:r>
              <a:rPr lang="he-IL" altLang="en-US" sz="2400" b="1" dirty="0"/>
              <a:t>סיום 5 </a:t>
            </a:r>
            <a:r>
              <a:rPr lang="he-IL" altLang="en-US" sz="2400" b="1" dirty="0" err="1"/>
              <a:t>יח"ל</a:t>
            </a:r>
            <a:r>
              <a:rPr lang="he-IL" altLang="en-US" sz="2400" b="1" dirty="0"/>
              <a:t>  בסוף כיתה י"ב</a:t>
            </a:r>
          </a:p>
          <a:p>
            <a:pPr>
              <a:lnSpc>
                <a:spcPct val="90000"/>
              </a:lnSpc>
            </a:pPr>
            <a:r>
              <a:rPr lang="he-IL" altLang="en-US" sz="2400" b="1" dirty="0"/>
              <a:t>מסלול </a:t>
            </a:r>
            <a:r>
              <a:rPr lang="he-IL" altLang="en-US" sz="2400" b="1" dirty="0">
                <a:solidFill>
                  <a:srgbClr val="FF0000"/>
                </a:solidFill>
              </a:rPr>
              <a:t>אתגר</a:t>
            </a:r>
            <a:r>
              <a:rPr lang="he-IL" altLang="en-US" sz="2400" dirty="0">
                <a:solidFill>
                  <a:srgbClr val="FF0000"/>
                </a:solidFill>
              </a:rPr>
              <a:t> </a:t>
            </a:r>
            <a:r>
              <a:rPr lang="he-IL" altLang="en-US" sz="2400" dirty="0"/>
              <a:t> - </a:t>
            </a:r>
            <a:r>
              <a:rPr lang="he-IL" altLang="en-US" sz="2400" b="1" dirty="0"/>
              <a:t>סיום 5 </a:t>
            </a:r>
            <a:r>
              <a:rPr lang="he-IL" altLang="en-US" sz="2400" b="1" dirty="0" err="1"/>
              <a:t>יח"ל</a:t>
            </a:r>
            <a:r>
              <a:rPr lang="he-IL" altLang="en-US" sz="2400" b="1" dirty="0"/>
              <a:t>  בסוף כיתה י"ב</a:t>
            </a:r>
          </a:p>
          <a:p>
            <a:pPr>
              <a:lnSpc>
                <a:spcPct val="90000"/>
              </a:lnSpc>
            </a:pPr>
            <a:r>
              <a:rPr lang="he-IL" altLang="en-US" sz="2400" b="1" dirty="0"/>
              <a:t>מסלול </a:t>
            </a:r>
            <a:r>
              <a:rPr lang="he-IL" altLang="en-US" sz="2400" b="1" dirty="0">
                <a:solidFill>
                  <a:srgbClr val="FF0000"/>
                </a:solidFill>
              </a:rPr>
              <a:t>הנדסת תוכנה</a:t>
            </a:r>
            <a:r>
              <a:rPr lang="he-IL" altLang="en-US" sz="2400" dirty="0">
                <a:solidFill>
                  <a:srgbClr val="FF0000"/>
                </a:solidFill>
              </a:rPr>
              <a:t> </a:t>
            </a:r>
            <a:r>
              <a:rPr lang="he-IL" altLang="en-US" sz="2400" dirty="0"/>
              <a:t> - </a:t>
            </a:r>
            <a:r>
              <a:rPr lang="he-IL" altLang="en-US" sz="2400" b="1" dirty="0"/>
              <a:t>סיום 5+5 </a:t>
            </a:r>
            <a:r>
              <a:rPr lang="he-IL" altLang="en-US" sz="2400" b="1" dirty="0" err="1"/>
              <a:t>יח"ל</a:t>
            </a:r>
            <a:r>
              <a:rPr lang="he-IL" altLang="en-US" sz="2400" b="1" dirty="0"/>
              <a:t>  בסוף כיתה י"ב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6156325" y="0"/>
            <a:ext cx="298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8209" name="Object 1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8551818"/>
              </p:ext>
            </p:extLst>
          </p:nvPr>
        </p:nvGraphicFramePr>
        <p:xfrm>
          <a:off x="2269555" y="3861048"/>
          <a:ext cx="2286000" cy="1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286360" imgH="1986120" progId="MS_ClipArt_Gallery.2">
                  <p:embed/>
                </p:oleObj>
              </mc:Choice>
              <mc:Fallback>
                <p:oleObj name="Clip" r:id="rId3" imgW="2286360" imgH="19861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555" y="3861048"/>
                        <a:ext cx="2286000" cy="198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457200"/>
            <a:ext cx="86749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he-IL" altLang="en-US" sz="4000" b="1" dirty="0">
                <a:solidFill>
                  <a:schemeClr val="tx1"/>
                </a:solidFill>
              </a:rPr>
              <a:t>מסלולי לימודים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57925"/>
            <a:ext cx="6286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276991"/>
      </p:ext>
    </p:extLst>
  </p:cSld>
  <p:clrMapOvr>
    <a:masterClrMapping/>
  </p:clrMapOvr>
  <p:transition spd="med" advTm="24812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מה לומדים?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e-IL" b="1" dirty="0"/>
              <a:t> תוכנה פרקטית בשפה "עילית"</a:t>
            </a:r>
          </a:p>
          <a:p>
            <a:pPr>
              <a:lnSpc>
                <a:spcPct val="90000"/>
              </a:lnSpc>
            </a:pPr>
            <a:r>
              <a:rPr lang="he-IL" b="1" dirty="0"/>
              <a:t> תוכנה תאורטית ("אלגוריתמיקה")</a:t>
            </a:r>
          </a:p>
          <a:p>
            <a:pPr>
              <a:lnSpc>
                <a:spcPct val="90000"/>
              </a:lnSpc>
            </a:pPr>
            <a:r>
              <a:rPr lang="he-IL" b="1" dirty="0"/>
              <a:t> גישה, רעיונות, מבנה וטכניקות תוכנה</a:t>
            </a:r>
          </a:p>
          <a:p>
            <a:pPr>
              <a:lnSpc>
                <a:spcPct val="90000"/>
              </a:lnSpc>
            </a:pPr>
            <a:r>
              <a:rPr lang="he-IL" b="1" dirty="0"/>
              <a:t> נושאי העשרה – תוכנה וטכנולוגיה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57925"/>
            <a:ext cx="6286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343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345791" y="1874384"/>
            <a:ext cx="7389043" cy="414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r" defTabSz="914400" rtl="1" eaLnBrk="0" latinLnBrk="0" hangingPunct="0">
              <a:lnSpc>
                <a:spcPct val="90000"/>
              </a:lnSpc>
              <a:buClrTx/>
              <a:buSzTx/>
              <a:tabLst/>
            </a:pPr>
            <a:r>
              <a:rPr lang="he-IL" altLang="en-US" sz="2800" b="1" u="sng" dirty="0">
                <a:solidFill>
                  <a:srgbClr val="00B0F0"/>
                </a:solidFill>
                <a:latin typeface="+mn-lt"/>
              </a:rPr>
              <a:t>הלימודים במהלך 3 שנים</a:t>
            </a:r>
            <a:endParaRPr lang="en-US" altLang="en-US" sz="2800" b="1" u="sng" dirty="0">
              <a:solidFill>
                <a:srgbClr val="00B0F0"/>
              </a:solidFill>
              <a:latin typeface="+mn-lt"/>
            </a:endParaRPr>
          </a:p>
          <a:p>
            <a:pPr marL="457200" marR="0" lvl="1" indent="0" algn="r" defTabSz="914400" rtl="1" eaLnBrk="0" latinLnBrk="0" hangingPunct="0">
              <a:lnSpc>
                <a:spcPct val="90000"/>
              </a:lnSpc>
              <a:buClr>
                <a:srgbClr val="FF0000"/>
              </a:buClr>
              <a:buSzTx/>
              <a:buNone/>
              <a:tabLst/>
            </a:pPr>
            <a:r>
              <a:rPr lang="he-IL" altLang="en-US" sz="2000" b="1" dirty="0">
                <a:latin typeface="+mn-lt"/>
              </a:rPr>
              <a:t>כיתה י :</a:t>
            </a:r>
          </a:p>
          <a:p>
            <a:pPr marR="0" lvl="1" algn="r" defTabSz="914400" rtl="1" eaLnBrk="0" latinLnBrk="0" hangingPunct="0"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lang="he-IL" altLang="en-US" sz="1600" dirty="0">
                <a:latin typeface="+mn-lt"/>
              </a:rPr>
              <a:t>5 שעות לימוד בשבוע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>
                <a:latin typeface="+mn-lt"/>
              </a:rPr>
              <a:t>יסודות מדעי המחשב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>
                <a:latin typeface="+mn-lt"/>
              </a:rPr>
              <a:t>מבוא לתכנות מונחה עצמים                    </a:t>
            </a:r>
            <a:endParaRPr lang="en-US" altLang="en-US" sz="1200" dirty="0">
              <a:latin typeface="+mn-lt"/>
            </a:endParaRPr>
          </a:p>
          <a:p>
            <a:pPr marL="457200" marR="0" lvl="1" indent="0" algn="r" defTabSz="914400" rtl="1" eaLnBrk="0" latinLnBrk="0" hangingPunct="0">
              <a:lnSpc>
                <a:spcPct val="90000"/>
              </a:lnSpc>
              <a:buClr>
                <a:srgbClr val="FF0000"/>
              </a:buClr>
              <a:buSzTx/>
              <a:buNone/>
              <a:tabLst/>
            </a:pPr>
            <a:r>
              <a:rPr lang="he-IL" altLang="en-US" sz="2000" b="1" dirty="0">
                <a:latin typeface="+mn-lt"/>
              </a:rPr>
              <a:t>כיתה יא :</a:t>
            </a:r>
          </a:p>
          <a:p>
            <a:pPr marR="0" lvl="1" algn="r" defTabSz="914400" rtl="1" eaLnBrk="0" latinLnBrk="0" hangingPunct="0"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lang="he-IL" altLang="en-US" sz="1600" dirty="0">
                <a:latin typeface="+mn-lt"/>
              </a:rPr>
              <a:t> 6  שעות לימוד בשבוע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>
                <a:latin typeface="+mn-lt"/>
              </a:rPr>
              <a:t>מבני נתונים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>
                <a:latin typeface="+mn-lt"/>
              </a:rPr>
              <a:t>תכנות מונחה עצמים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/>
              <a:t>מבחן בגרות (70%) בכתב </a:t>
            </a:r>
          </a:p>
          <a:p>
            <a:pPr marL="457200" marR="0" lvl="1" indent="0" algn="r" defTabSz="914400" rtl="1" eaLnBrk="0" latinLnBrk="0" hangingPunct="0">
              <a:lnSpc>
                <a:spcPct val="90000"/>
              </a:lnSpc>
              <a:buClr>
                <a:srgbClr val="FF0000"/>
              </a:buClr>
              <a:buSzTx/>
              <a:buNone/>
              <a:tabLst/>
            </a:pPr>
            <a:r>
              <a:rPr lang="he-IL" altLang="en-US" sz="2000" b="1" dirty="0">
                <a:latin typeface="+mn-lt"/>
              </a:rPr>
              <a:t>כיתה </a:t>
            </a:r>
            <a:r>
              <a:rPr lang="he-IL" altLang="en-US" sz="2000" b="1" dirty="0" err="1">
                <a:latin typeface="+mn-lt"/>
              </a:rPr>
              <a:t>יב</a:t>
            </a:r>
            <a:r>
              <a:rPr lang="he-IL" altLang="en-US" sz="2000" b="1" dirty="0">
                <a:latin typeface="+mn-lt"/>
              </a:rPr>
              <a:t> : </a:t>
            </a:r>
            <a:endParaRPr lang="he-IL" altLang="en-US" sz="2000" b="1" dirty="0"/>
          </a:p>
          <a:p>
            <a:pPr lvl="1" algn="r" rt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he-IL" altLang="en-US" sz="1600" dirty="0"/>
              <a:t>4 שעות לימוד בשבוע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/>
              <a:t>פיתוח ויישום פרוייקט</a:t>
            </a:r>
            <a:endParaRPr lang="en-US" altLang="en-US" sz="1600" dirty="0"/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/>
              <a:t>בחינת פרוייקט (30%) 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US" altLang="en-US" sz="1200" dirty="0">
              <a:latin typeface="+mn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pPr algn="r"/>
            <a:r>
              <a:rPr lang="he-IL" b="1" dirty="0"/>
              <a:t>מבנה הלימודים - רגיל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00889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altLang="en-US" sz="4000" b="1" dirty="0">
                <a:latin typeface="Arial" panose="020B0604020202020204" pitchFamily="34" charset="0"/>
              </a:rPr>
              <a:t>על מה נדבר...</a:t>
            </a:r>
            <a:endParaRPr lang="en-US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889125" y="2420938"/>
            <a:ext cx="7004050" cy="261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7350" indent="-3873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75000"/>
              </a:spcBef>
              <a:buFontTx/>
              <a:buBlip>
                <a:blip r:embed="rId2"/>
              </a:buBlip>
            </a:pPr>
            <a:r>
              <a:rPr lang="he-IL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מדעי המחשב למה ?</a:t>
            </a:r>
            <a:endParaRPr lang="he-IL" alt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75000"/>
              </a:spcBef>
              <a:buFontTx/>
              <a:buBlip>
                <a:blip r:embed="rId2"/>
              </a:buBlip>
            </a:pPr>
            <a:r>
              <a:rPr lang="he-IL" altLang="en-US" sz="2800" b="1" dirty="0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למי זה מיועד ?</a:t>
            </a:r>
            <a:endParaRPr lang="en-US" altLang="en-US" sz="2800" b="1" dirty="0">
              <a:solidFill>
                <a:schemeClr val="bg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75000"/>
              </a:spcBef>
              <a:buBlip>
                <a:blip r:embed="rId2"/>
              </a:buBlip>
            </a:pPr>
            <a:r>
              <a:rPr lang="he-IL" altLang="en-US" sz="2800" b="1" dirty="0">
                <a:solidFill>
                  <a:srgbClr val="CC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במדעי המחשב מדברים על פתרון בעיות</a:t>
            </a:r>
            <a:endParaRPr lang="en-US" altLang="en-US" sz="2800" b="1" dirty="0">
              <a:solidFill>
                <a:srgbClr val="CC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75000"/>
              </a:spcBef>
              <a:buBlip>
                <a:blip r:embed="rId2"/>
              </a:buBlip>
            </a:pPr>
            <a:r>
              <a:rPr lang="he-IL" alt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לפניות 0545669313</a:t>
            </a:r>
            <a:endParaRPr lang="he-IL" altLang="en-US" sz="2800" dirty="0">
              <a:solidFill>
                <a:schemeClr val="bg2">
                  <a:lumMod val="40000"/>
                  <a:lumOff val="6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57925"/>
            <a:ext cx="6286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345791" y="1874384"/>
            <a:ext cx="7389043" cy="414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r" defTabSz="914400" rtl="1" eaLnBrk="0" latinLnBrk="0" hangingPunct="0">
              <a:lnSpc>
                <a:spcPct val="90000"/>
              </a:lnSpc>
              <a:buClrTx/>
              <a:buSzTx/>
              <a:tabLst/>
            </a:pPr>
            <a:r>
              <a:rPr lang="he-IL" altLang="en-US" sz="2800" b="1" u="sng" dirty="0">
                <a:solidFill>
                  <a:srgbClr val="00B0F0"/>
                </a:solidFill>
                <a:latin typeface="+mn-lt"/>
              </a:rPr>
              <a:t>הלימודים במהלך 3 שנים</a:t>
            </a:r>
            <a:endParaRPr lang="en-US" altLang="en-US" sz="2800" b="1" u="sng" dirty="0">
              <a:solidFill>
                <a:srgbClr val="00B0F0"/>
              </a:solidFill>
              <a:latin typeface="+mn-lt"/>
            </a:endParaRPr>
          </a:p>
          <a:p>
            <a:pPr marL="457200" marR="0" lvl="1" indent="0" algn="r" defTabSz="914400" rtl="1" eaLnBrk="0" latinLnBrk="0" hangingPunct="0">
              <a:lnSpc>
                <a:spcPct val="90000"/>
              </a:lnSpc>
              <a:buClr>
                <a:srgbClr val="FF0000"/>
              </a:buClr>
              <a:buSzTx/>
              <a:buNone/>
              <a:tabLst/>
            </a:pPr>
            <a:r>
              <a:rPr lang="he-IL" altLang="en-US" sz="2000" b="1" dirty="0">
                <a:latin typeface="+mn-lt"/>
              </a:rPr>
              <a:t>כיתה י :</a:t>
            </a:r>
          </a:p>
          <a:p>
            <a:pPr marR="0" lvl="1" algn="r" defTabSz="914400" rtl="1" eaLnBrk="0" latinLnBrk="0" hangingPunct="0"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lang="he-IL" altLang="en-US" sz="1600" dirty="0">
                <a:latin typeface="+mn-lt"/>
              </a:rPr>
              <a:t>4 שעות לימוד בשבוע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>
                <a:latin typeface="+mn-lt"/>
              </a:rPr>
              <a:t>יסודות מדעי המחשב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>
                <a:latin typeface="+mn-lt"/>
              </a:rPr>
              <a:t>מבוא לתכנות מונחה עצמים                    </a:t>
            </a:r>
            <a:endParaRPr lang="en-US" altLang="en-US" sz="1200" dirty="0">
              <a:latin typeface="+mn-lt"/>
            </a:endParaRPr>
          </a:p>
          <a:p>
            <a:pPr marL="457200" marR="0" lvl="1" indent="0" algn="r" defTabSz="914400" rtl="1" eaLnBrk="0" latinLnBrk="0" hangingPunct="0">
              <a:lnSpc>
                <a:spcPct val="90000"/>
              </a:lnSpc>
              <a:buClr>
                <a:srgbClr val="FF0000"/>
              </a:buClr>
              <a:buSzTx/>
              <a:buNone/>
              <a:tabLst/>
            </a:pPr>
            <a:r>
              <a:rPr lang="he-IL" altLang="en-US" sz="2000" b="1" dirty="0">
                <a:latin typeface="+mn-lt"/>
              </a:rPr>
              <a:t>כיתה יא :</a:t>
            </a:r>
          </a:p>
          <a:p>
            <a:pPr marR="0" lvl="1" algn="r" defTabSz="914400" rtl="1" eaLnBrk="0" latinLnBrk="0" hangingPunct="0"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lang="he-IL" altLang="en-US" sz="1600" dirty="0">
                <a:latin typeface="+mn-lt"/>
              </a:rPr>
              <a:t> 6  שעות לימוד בשבוע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>
                <a:latin typeface="+mn-lt"/>
              </a:rPr>
              <a:t>מבני נתונים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>
                <a:latin typeface="+mn-lt"/>
              </a:rPr>
              <a:t>תכנות מונחה עצמים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/>
              <a:t>מבחן בגרות (70%) בכתב </a:t>
            </a:r>
          </a:p>
          <a:p>
            <a:pPr marL="457200" marR="0" lvl="1" indent="0" algn="r" defTabSz="914400" rtl="1" eaLnBrk="0" latinLnBrk="0" hangingPunct="0">
              <a:lnSpc>
                <a:spcPct val="90000"/>
              </a:lnSpc>
              <a:buClr>
                <a:srgbClr val="FF0000"/>
              </a:buClr>
              <a:buSzTx/>
              <a:buNone/>
              <a:tabLst/>
            </a:pPr>
            <a:r>
              <a:rPr lang="he-IL" altLang="en-US" sz="2000" b="1" dirty="0">
                <a:latin typeface="+mn-lt"/>
              </a:rPr>
              <a:t>כיתה </a:t>
            </a:r>
            <a:r>
              <a:rPr lang="he-IL" altLang="en-US" sz="2000" b="1" dirty="0" err="1">
                <a:latin typeface="+mn-lt"/>
              </a:rPr>
              <a:t>יב</a:t>
            </a:r>
            <a:r>
              <a:rPr lang="he-IL" altLang="en-US" sz="2000" b="1" dirty="0">
                <a:latin typeface="+mn-lt"/>
              </a:rPr>
              <a:t> : </a:t>
            </a:r>
            <a:endParaRPr lang="he-IL" altLang="en-US" sz="2000" b="1" dirty="0"/>
          </a:p>
          <a:p>
            <a:pPr lvl="1" algn="r" rt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he-IL" altLang="en-US" sz="1600" dirty="0"/>
              <a:t>4 שעות לימוד בשבוע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/>
              <a:t>פיתוח ויישום פרוייקט</a:t>
            </a:r>
            <a:endParaRPr lang="en-US" altLang="en-US" sz="1600" dirty="0"/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/>
              <a:t>בחינת פרוייקט (30%) 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US" altLang="en-US" sz="1200" dirty="0">
              <a:latin typeface="+mn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pPr algn="r"/>
            <a:r>
              <a:rPr lang="he-IL" b="1" dirty="0"/>
              <a:t>מבנה הלימודים - אתגר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95168"/>
      </p:ext>
    </p:extLst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345791" y="1671252"/>
            <a:ext cx="7389043" cy="454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r" defTabSz="914400" rtl="1" eaLnBrk="0" latinLnBrk="0" hangingPunct="0">
              <a:lnSpc>
                <a:spcPct val="90000"/>
              </a:lnSpc>
              <a:buClrTx/>
              <a:buSzTx/>
              <a:tabLst/>
            </a:pPr>
            <a:r>
              <a:rPr lang="he-IL" altLang="en-US" sz="2800" b="1" u="sng" dirty="0">
                <a:solidFill>
                  <a:srgbClr val="00B0F0"/>
                </a:solidFill>
                <a:latin typeface="+mn-lt"/>
              </a:rPr>
              <a:t>הלימודים במהלך 3 שנים</a:t>
            </a:r>
            <a:endParaRPr lang="en-US" altLang="en-US" sz="2800" b="1" u="sng" dirty="0">
              <a:solidFill>
                <a:srgbClr val="00B0F0"/>
              </a:solidFill>
              <a:latin typeface="+mn-lt"/>
            </a:endParaRPr>
          </a:p>
          <a:p>
            <a:pPr marL="457200" marR="0" lvl="1" indent="0" algn="r" defTabSz="914400" rtl="1" eaLnBrk="0" latinLnBrk="0" hangingPunct="0">
              <a:lnSpc>
                <a:spcPct val="90000"/>
              </a:lnSpc>
              <a:buClr>
                <a:srgbClr val="FF0000"/>
              </a:buClr>
              <a:buSzTx/>
              <a:buNone/>
              <a:tabLst/>
            </a:pPr>
            <a:r>
              <a:rPr lang="he-IL" altLang="en-US" sz="2000" b="1" dirty="0">
                <a:latin typeface="+mn-lt"/>
              </a:rPr>
              <a:t>כיתה י :</a:t>
            </a:r>
          </a:p>
          <a:p>
            <a:pPr marR="0" lvl="1" algn="r" defTabSz="914400" rtl="1" eaLnBrk="0" latinLnBrk="0" hangingPunct="0"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lang="he-IL" altLang="en-US" sz="1600" dirty="0">
                <a:latin typeface="+mn-lt"/>
              </a:rPr>
              <a:t>6-7 שעות לימוד בשבוע (אחת בקיץ)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>
                <a:latin typeface="+mn-lt"/>
              </a:rPr>
              <a:t>יסודות מדעי המחשב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>
                <a:latin typeface="+mn-lt"/>
              </a:rPr>
              <a:t>מבוא לתכנות מונחה עצמים                    </a:t>
            </a:r>
            <a:endParaRPr lang="en-US" altLang="en-US" sz="1200" dirty="0">
              <a:latin typeface="+mn-lt"/>
            </a:endParaRPr>
          </a:p>
          <a:p>
            <a:pPr marL="457200" marR="0" lvl="1" indent="0" algn="r" defTabSz="914400" rtl="1" eaLnBrk="0" latinLnBrk="0" hangingPunct="0">
              <a:lnSpc>
                <a:spcPct val="90000"/>
              </a:lnSpc>
              <a:buClr>
                <a:srgbClr val="FF0000"/>
              </a:buClr>
              <a:buSzTx/>
              <a:buNone/>
              <a:tabLst/>
            </a:pPr>
            <a:r>
              <a:rPr lang="he-IL" altLang="en-US" sz="2000" b="1" dirty="0">
                <a:latin typeface="+mn-lt"/>
              </a:rPr>
              <a:t>כיתה יא :</a:t>
            </a:r>
          </a:p>
          <a:p>
            <a:pPr marR="0" lvl="1" algn="r" defTabSz="914400" rtl="1" eaLnBrk="0" latinLnBrk="0" hangingPunct="0"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lang="he-IL" altLang="en-US" sz="1600" dirty="0">
                <a:latin typeface="+mn-lt"/>
              </a:rPr>
              <a:t> 12  שעות לימוד בשבוע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>
                <a:latin typeface="+mn-lt"/>
              </a:rPr>
              <a:t>מבני נתונים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>
                <a:latin typeface="+mn-lt"/>
              </a:rPr>
              <a:t>תכנות מונחה עצמים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/>
              <a:t>מבחן בגרות (70%) בכתב </a:t>
            </a:r>
          </a:p>
          <a:p>
            <a:pPr marL="457200" marR="0" lvl="1" indent="0" algn="r" defTabSz="914400" rtl="1" eaLnBrk="0" latinLnBrk="0" hangingPunct="0">
              <a:lnSpc>
                <a:spcPct val="90000"/>
              </a:lnSpc>
              <a:buClr>
                <a:srgbClr val="FF0000"/>
              </a:buClr>
              <a:buSzTx/>
              <a:buNone/>
              <a:tabLst/>
            </a:pPr>
            <a:r>
              <a:rPr lang="he-IL" altLang="en-US" sz="2000" b="1" dirty="0">
                <a:latin typeface="+mn-lt"/>
              </a:rPr>
              <a:t>כיתה </a:t>
            </a:r>
            <a:r>
              <a:rPr lang="he-IL" altLang="en-US" sz="2000" b="1" dirty="0" err="1">
                <a:latin typeface="+mn-lt"/>
              </a:rPr>
              <a:t>יב</a:t>
            </a:r>
            <a:r>
              <a:rPr lang="he-IL" altLang="en-US" sz="2000" b="1" dirty="0">
                <a:latin typeface="+mn-lt"/>
              </a:rPr>
              <a:t> : </a:t>
            </a:r>
            <a:endParaRPr lang="he-IL" altLang="en-US" sz="2000" b="1" dirty="0"/>
          </a:p>
          <a:p>
            <a:pPr lvl="1" algn="r" rt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he-IL" altLang="en-US" sz="1600" dirty="0"/>
              <a:t>12 שעות לימוד בשבוע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/>
              <a:t>פיתוח ויישום פרוייקט</a:t>
            </a:r>
            <a:endParaRPr lang="en-US" altLang="en-US" sz="1600" dirty="0"/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/>
              <a:t>בחינת פרוייקט (30%)</a:t>
            </a:r>
            <a:endParaRPr lang="en-US" altLang="en-US" sz="1200" dirty="0"/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/>
              <a:t> פיתוח ויישום פרוייקט גמר 5 יחידות נוספות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altLang="en-US" sz="1200" dirty="0"/>
              <a:t>בחינת פרוייקט גמר 5 יחידות נוספות – בוחן חיצוני (100%)</a:t>
            </a:r>
          </a:p>
          <a:p>
            <a:pPr lvl="2" algn="r" rt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n-US" altLang="en-US" sz="1200" dirty="0">
              <a:latin typeface="+mn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pPr algn="r"/>
            <a:r>
              <a:rPr lang="he-IL" b="1" dirty="0"/>
              <a:t>מבנה הלימודים – הנדסת תוכנה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44035"/>
      </p:ext>
    </p:extLst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640" y="1784276"/>
            <a:ext cx="7200900" cy="4903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e-IL" altLang="en-US" sz="2800" b="1" u="sng" dirty="0">
                <a:solidFill>
                  <a:srgbClr val="00B0F0"/>
                </a:solidFill>
              </a:rPr>
              <a:t>פרקי חובה – 70%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he-IL" altLang="en-US" sz="1600" dirty="0"/>
              <a:t>מדעי המחשב – 70%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he-IL" altLang="en-US" sz="1600" dirty="0"/>
              <a:t>העמקה בתכנות מונחה עצמים – 30%</a:t>
            </a:r>
          </a:p>
          <a:p>
            <a:pPr>
              <a:lnSpc>
                <a:spcPct val="90000"/>
              </a:lnSpc>
            </a:pPr>
            <a:endParaRPr lang="he-IL" altLang="en-US" sz="2800" b="1" u="sng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</a:pPr>
            <a:r>
              <a:rPr lang="he-IL" altLang="en-US" sz="2800" b="1" u="sng" dirty="0">
                <a:solidFill>
                  <a:srgbClr val="00B0F0"/>
                </a:solidFill>
              </a:rPr>
              <a:t>פרק פרויקט\התנסות – 30%	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he-IL" altLang="en-US" sz="1600" dirty="0"/>
              <a:t>בסיסי נתונים </a:t>
            </a:r>
            <a:r>
              <a:rPr lang="he-IL" altLang="en-US" sz="1600"/>
              <a:t>– אנדרואיד1</a:t>
            </a:r>
            <a:endParaRPr lang="he-IL" altLang="en-US" sz="1600" dirty="0"/>
          </a:p>
        </p:txBody>
      </p:sp>
      <p:sp>
        <p:nvSpPr>
          <p:cNvPr id="13315" name="Text Box 11"/>
          <p:cNvSpPr txBox="1">
            <a:spLocks noChangeArrowheads="1"/>
          </p:cNvSpPr>
          <p:nvPr/>
        </p:nvSpPr>
        <p:spPr bwMode="auto">
          <a:xfrm>
            <a:off x="0" y="4365625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4" name="Picture 11" descr="br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262240" cy="204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457200"/>
            <a:ext cx="86749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he-IL" altLang="en-US" sz="4000" b="1" dirty="0">
                <a:solidFill>
                  <a:schemeClr val="tx1"/>
                </a:solidFill>
              </a:rPr>
              <a:t>מרכיבי ציון בגרות – 5 יחידות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064423"/>
      </p:ext>
    </p:extLst>
  </p:cSld>
  <p:clrMapOvr>
    <a:masterClrMapping/>
  </p:clrMapOvr>
  <p:transition spd="med" advTm="27034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57200"/>
            <a:ext cx="7738889" cy="1143000"/>
          </a:xfrm>
        </p:spPr>
        <p:txBody>
          <a:bodyPr/>
          <a:lstStyle/>
          <a:p>
            <a:pPr algn="r"/>
            <a:r>
              <a:rPr lang="he-IL" sz="4000" b="1" dirty="0">
                <a:solidFill>
                  <a:schemeClr val="tx1"/>
                </a:solidFill>
              </a:rPr>
              <a:t>מבנה ציון - 5 יחידות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e-IL" sz="2800" b="1" u="sng" dirty="0">
                <a:solidFill>
                  <a:srgbClr val="00B0F0"/>
                </a:solidFill>
              </a:rPr>
              <a:t>בגרות – כיתה יא: 70%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he-IL" sz="1600" dirty="0"/>
              <a:t>מבחן בגרות בכיתה יא – 70%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he-IL" sz="1600" dirty="0"/>
              <a:t>מגן לבגרות בכיתה יא – 30%</a:t>
            </a:r>
          </a:p>
          <a:p>
            <a:pPr lvl="2">
              <a:lnSpc>
                <a:spcPct val="9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he-IL" sz="1200" dirty="0"/>
              <a:t>מגן מכיתה י – 25%</a:t>
            </a:r>
          </a:p>
          <a:p>
            <a:pPr lvl="2">
              <a:lnSpc>
                <a:spcPct val="9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he-IL" sz="1200" dirty="0"/>
              <a:t>מגן מכיתה יא – 75%</a:t>
            </a:r>
          </a:p>
          <a:p>
            <a:pPr marL="914400" lvl="2" indent="0">
              <a:lnSpc>
                <a:spcPct val="90000"/>
              </a:lnSpc>
              <a:buClr>
                <a:srgbClr val="0000FF"/>
              </a:buClr>
              <a:buNone/>
            </a:pPr>
            <a:endParaRPr lang="he-IL" sz="1200" dirty="0"/>
          </a:p>
          <a:p>
            <a:pPr marL="342900" lvl="1" indent="0">
              <a:buNone/>
            </a:pPr>
            <a:endParaRPr lang="he-IL" dirty="0"/>
          </a:p>
          <a:p>
            <a:pPr>
              <a:lnSpc>
                <a:spcPct val="90000"/>
              </a:lnSpc>
            </a:pPr>
            <a:r>
              <a:rPr lang="he-IL" sz="2800" b="1" u="sng" dirty="0">
                <a:solidFill>
                  <a:srgbClr val="00B0F0"/>
                </a:solidFill>
              </a:rPr>
              <a:t>תחום בית ספרי (בסיס נתונים) כיתה </a:t>
            </a:r>
            <a:r>
              <a:rPr lang="he-IL" sz="2800" b="1" u="sng" dirty="0" err="1">
                <a:solidFill>
                  <a:srgbClr val="00B0F0"/>
                </a:solidFill>
              </a:rPr>
              <a:t>יב</a:t>
            </a:r>
            <a:r>
              <a:rPr lang="he-IL" sz="2800" b="1" u="sng" dirty="0">
                <a:solidFill>
                  <a:srgbClr val="00B0F0"/>
                </a:solidFill>
              </a:rPr>
              <a:t>: 30%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he-IL" sz="1600" dirty="0"/>
              <a:t>פרויקט + מבחן ביום בחינת הפרויקט – 100%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he-IL" sz="1600" dirty="0"/>
          </a:p>
          <a:p>
            <a:pPr>
              <a:lnSpc>
                <a:spcPct val="90000"/>
              </a:lnSpc>
            </a:pPr>
            <a:r>
              <a:rPr lang="he-IL" sz="2800" b="1" u="sng" dirty="0">
                <a:solidFill>
                  <a:srgbClr val="CC0000"/>
                </a:solidFill>
              </a:rPr>
              <a:t>5 יחידות נוספות – אנדרואיד כיתה </a:t>
            </a:r>
            <a:r>
              <a:rPr lang="he-IL" sz="2800" b="1" u="sng" dirty="0" err="1">
                <a:solidFill>
                  <a:srgbClr val="CC0000"/>
                </a:solidFill>
              </a:rPr>
              <a:t>יב</a:t>
            </a:r>
            <a:r>
              <a:rPr lang="he-IL" sz="2800" b="1" u="sng" dirty="0">
                <a:solidFill>
                  <a:srgbClr val="CC0000"/>
                </a:solidFill>
              </a:rPr>
              <a:t>: 100%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he-IL" sz="1600" dirty="0"/>
              <a:t>פרויקט + בחינת הפרויקט (בוחן חיצוני) – 70%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he-IL" sz="1600" dirty="0"/>
              <a:t>מגן לפרויקט – 30%</a:t>
            </a:r>
            <a:endParaRPr lang="en-US" sz="1600" dirty="0"/>
          </a:p>
          <a:p>
            <a:pPr lvl="1" algn="r" rtl="1"/>
            <a:endParaRPr lang="en-US" dirty="0"/>
          </a:p>
        </p:txBody>
      </p:sp>
      <p:pic>
        <p:nvPicPr>
          <p:cNvPr id="4" name="Picture 11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262240" cy="204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963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345791" y="1650286"/>
            <a:ext cx="738904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r" rtl="1">
              <a:lnSpc>
                <a:spcPct val="90000"/>
              </a:lnSpc>
            </a:pPr>
            <a:r>
              <a:rPr lang="he-IL" sz="2000" dirty="0"/>
              <a:t>מה זה ה"אנדרואיד"  </a:t>
            </a:r>
            <a:r>
              <a:rPr lang="en-US" sz="2000" dirty="0"/>
              <a:t>Android</a:t>
            </a:r>
            <a:r>
              <a:rPr lang="he-IL" sz="2000" dirty="0"/>
              <a:t>?</a:t>
            </a:r>
          </a:p>
          <a:p>
            <a:pPr algn="r" rtl="1">
              <a:lnSpc>
                <a:spcPct val="90000"/>
              </a:lnSpc>
            </a:pPr>
            <a:r>
              <a:rPr lang="he-IL" sz="2000" dirty="0"/>
              <a:t>יישום/אפליקציה: פעילות /</a:t>
            </a:r>
            <a:r>
              <a:rPr lang="en-US" sz="2000" dirty="0"/>
              <a:t>Activity </a:t>
            </a:r>
            <a:endParaRPr lang="en-US" sz="2000" dirty="0">
              <a:solidFill>
                <a:srgbClr val="00008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90000"/>
              </a:lnSpc>
            </a:pPr>
            <a:r>
              <a:rPr lang="he-IL" sz="2000" dirty="0"/>
              <a:t> ממשקי משתמש </a:t>
            </a:r>
            <a:r>
              <a:rPr lang="en-US" sz="2000" dirty="0"/>
              <a:t>User Interface</a:t>
            </a:r>
            <a:endParaRPr lang="he-IL" sz="2000" dirty="0"/>
          </a:p>
          <a:p>
            <a:pPr algn="r" rtl="1">
              <a:lnSpc>
                <a:spcPct val="90000"/>
              </a:lnSpc>
            </a:pPr>
            <a:r>
              <a:rPr lang="he-IL" sz="2000" dirty="0"/>
              <a:t>ספקי תוכן</a:t>
            </a:r>
            <a:r>
              <a:rPr lang="en-US" sz="2000" dirty="0"/>
              <a:t>Content Providers </a:t>
            </a:r>
            <a:endParaRPr lang="he-IL" sz="2000" dirty="0"/>
          </a:p>
          <a:p>
            <a:pPr algn="r" rtl="1">
              <a:lnSpc>
                <a:spcPct val="90000"/>
              </a:lnSpc>
            </a:pPr>
            <a:r>
              <a:rPr lang="he-IL" sz="2000" dirty="0"/>
              <a:t>תהליכים וההליכונים </a:t>
            </a:r>
            <a:r>
              <a:rPr lang="en-US" sz="2000" dirty="0"/>
              <a:t>Threads &amp; Processes</a:t>
            </a:r>
            <a:endParaRPr lang="he-IL" sz="2000" dirty="0"/>
          </a:p>
          <a:p>
            <a:pPr algn="r" rtl="1">
              <a:lnSpc>
                <a:spcPct val="90000"/>
              </a:lnSpc>
            </a:pPr>
            <a:r>
              <a:rPr lang="he-IL" sz="2000" dirty="0"/>
              <a:t>שירות </a:t>
            </a:r>
            <a:r>
              <a:rPr lang="en-US" sz="2000" dirty="0"/>
              <a:t>Service</a:t>
            </a:r>
            <a:endParaRPr lang="he-IL" sz="2000" dirty="0">
              <a:solidFill>
                <a:srgbClr val="000080"/>
              </a:solidFill>
              <a:cs typeface="Arial" panose="020B0604020202020204" pitchFamily="34" charset="0"/>
            </a:endParaRPr>
          </a:p>
          <a:p>
            <a:pPr algn="r" rtl="1">
              <a:lnSpc>
                <a:spcPct val="90000"/>
              </a:lnSpc>
            </a:pPr>
            <a:r>
              <a:rPr lang="he-IL" sz="2000" dirty="0"/>
              <a:t>מקלט שידורים</a:t>
            </a:r>
            <a:r>
              <a:rPr lang="en-US" sz="2000" dirty="0" err="1"/>
              <a:t>BroadCast</a:t>
            </a:r>
            <a:r>
              <a:rPr lang="en-US" sz="2000" dirty="0"/>
              <a:t> </a:t>
            </a:r>
            <a:r>
              <a:rPr lang="en-US" sz="2000" dirty="0" err="1"/>
              <a:t>Reciever</a:t>
            </a:r>
            <a:r>
              <a:rPr lang="en-US" sz="2000" dirty="0"/>
              <a:t> </a:t>
            </a:r>
            <a:endParaRPr lang="he-IL" sz="2000" dirty="0"/>
          </a:p>
          <a:p>
            <a:pPr algn="r" rtl="1">
              <a:lnSpc>
                <a:spcPct val="90000"/>
              </a:lnSpc>
            </a:pPr>
            <a:r>
              <a:rPr lang="he-IL" sz="2000" dirty="0"/>
              <a:t>טלפוניה</a:t>
            </a:r>
          </a:p>
          <a:p>
            <a:pPr algn="r" rtl="1">
              <a:lnSpc>
                <a:spcPct val="90000"/>
              </a:lnSpc>
            </a:pPr>
            <a:r>
              <a:rPr lang="he-IL" sz="2000" dirty="0"/>
              <a:t>מולטימדיה ומצלמה, חיישנים ,</a:t>
            </a:r>
            <a:r>
              <a:rPr lang="en-US" sz="2000" dirty="0"/>
              <a:t>GPS</a:t>
            </a:r>
            <a:r>
              <a:rPr lang="he-IL" sz="2000" dirty="0"/>
              <a:t>, מפות</a:t>
            </a:r>
          </a:p>
          <a:p>
            <a:pPr algn="r" rtl="1">
              <a:lnSpc>
                <a:spcPct val="90000"/>
              </a:lnSpc>
            </a:pPr>
            <a:r>
              <a:rPr lang="he-IL" sz="2000" dirty="0"/>
              <a:t>גרפיקה ואנימציה</a:t>
            </a:r>
            <a:endParaRPr lang="en-US" sz="2000" dirty="0">
              <a:solidFill>
                <a:srgbClr val="00008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pPr algn="r"/>
            <a:r>
              <a:rPr lang="he-IL" b="1" dirty="0"/>
              <a:t>מדגם נושאי אנדרואיד</a:t>
            </a: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57925"/>
            <a:ext cx="6286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336096"/>
      </p:ext>
    </p:extLst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altLang="en-US" b="1" dirty="0"/>
              <a:t>כללי המשחק בשיעור</a:t>
            </a:r>
            <a:endParaRPr lang="en-US" altLang="en-US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824"/>
            <a:ext cx="7812088" cy="4418013"/>
          </a:xfrm>
        </p:spPr>
        <p:txBody>
          <a:bodyPr/>
          <a:lstStyle/>
          <a:p>
            <a:pPr marL="0" indent="19050" eaLnBrk="1" hangingPunct="1">
              <a:lnSpc>
                <a:spcPct val="80000"/>
              </a:lnSpc>
              <a:defRPr/>
            </a:pPr>
            <a:r>
              <a:rPr lang="he-IL" b="1" dirty="0"/>
              <a:t> טלפונים סלולאריים כבויים ובתיק</a:t>
            </a:r>
          </a:p>
          <a:p>
            <a:pPr marL="0" indent="19050" eaLnBrk="1" hangingPunct="1">
              <a:lnSpc>
                <a:spcPct val="80000"/>
              </a:lnSpc>
              <a:defRPr/>
            </a:pPr>
            <a:r>
              <a:rPr lang="he-IL" b="1" dirty="0"/>
              <a:t> כניסה בזמן - מאחרים מפריעים מאוד לכולם</a:t>
            </a:r>
          </a:p>
          <a:p>
            <a:pPr marL="0" indent="19050" eaLnBrk="1" hangingPunct="1">
              <a:lnSpc>
                <a:spcPct val="80000"/>
              </a:lnSpc>
              <a:defRPr/>
            </a:pPr>
            <a:r>
              <a:rPr lang="he-IL" b="1" dirty="0"/>
              <a:t> ריכוז ומיקוד במהלך השיעור</a:t>
            </a:r>
          </a:p>
        </p:txBody>
      </p:sp>
    </p:spTree>
    <p:extLst>
      <p:ext uri="{BB962C8B-B14F-4D97-AF65-F5344CB8AC3E}">
        <p14:creationId xmlns:p14="http://schemas.microsoft.com/office/powerpoint/2010/main" val="810093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6" name="WordArt 12" descr="שיש לבן"/>
          <p:cNvSpPr>
            <a:spLocks noChangeArrowheads="1" noChangeShapeType="1" noTextEdit="1"/>
          </p:cNvSpPr>
          <p:nvPr/>
        </p:nvSpPr>
        <p:spPr bwMode="auto">
          <a:xfrm rot="-285818">
            <a:off x="1476375" y="5445125"/>
            <a:ext cx="5975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he-IL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+mn-cs"/>
                <a:ea typeface="+mn-cs"/>
                <a:cs typeface="+mn-cs"/>
              </a:rPr>
              <a:t>להתראות בשנה הבאה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+mn-cs"/>
              <a:ea typeface="+mn-cs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he-IL" altLang="en-US" b="1" dirty="0"/>
              <a:t>מגמת מדעי המחשב</a:t>
            </a:r>
            <a:endParaRPr lang="en-US" alt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98" y="2060848"/>
            <a:ext cx="2466903" cy="3088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331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1"/>
    </mc:Choice>
    <mc:Fallback xmlns="">
      <p:transition spd="slow" advTm="2100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AutoShape 5"/>
          <p:cNvSpPr>
            <a:spLocks noChangeArrowheads="1"/>
          </p:cNvSpPr>
          <p:nvPr/>
        </p:nvSpPr>
        <p:spPr bwMode="auto">
          <a:xfrm>
            <a:off x="900113" y="2276475"/>
            <a:ext cx="7924800" cy="3260725"/>
          </a:xfrm>
          <a:prstGeom prst="roundRect">
            <a:avLst>
              <a:gd name="adj" fmla="val 16667"/>
            </a:avLst>
          </a:prstGeom>
          <a:solidFill>
            <a:srgbClr val="B7D1C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he-IL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מדעי המחשב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he-IL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למה ?</a:t>
            </a:r>
            <a:endParaRPr lang="en-US" altLang="en-US" sz="5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83322" name="Group 26"/>
          <p:cNvGrpSpPr>
            <a:grpSpLocks noChangeAspect="1"/>
          </p:cNvGrpSpPr>
          <p:nvPr/>
        </p:nvGrpSpPr>
        <p:grpSpPr bwMode="auto">
          <a:xfrm>
            <a:off x="34925" y="4149725"/>
            <a:ext cx="2376488" cy="2295525"/>
            <a:chOff x="431" y="2931"/>
            <a:chExt cx="1115" cy="1077"/>
          </a:xfrm>
        </p:grpSpPr>
        <p:sp>
          <p:nvSpPr>
            <p:cNvPr id="183321" name="AutoShape 25"/>
            <p:cNvSpPr>
              <a:spLocks noChangeAspect="1" noChangeArrowheads="1" noTextEdit="1"/>
            </p:cNvSpPr>
            <p:nvPr/>
          </p:nvSpPr>
          <p:spPr bwMode="auto">
            <a:xfrm>
              <a:off x="431" y="2931"/>
              <a:ext cx="1115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3" name="Freeform 27"/>
            <p:cNvSpPr>
              <a:spLocks/>
            </p:cNvSpPr>
            <p:nvPr/>
          </p:nvSpPr>
          <p:spPr bwMode="auto">
            <a:xfrm>
              <a:off x="1251" y="2955"/>
              <a:ext cx="120" cy="138"/>
            </a:xfrm>
            <a:custGeom>
              <a:avLst/>
              <a:gdLst>
                <a:gd name="T0" fmla="*/ 238 w 241"/>
                <a:gd name="T1" fmla="*/ 102 h 278"/>
                <a:gd name="T2" fmla="*/ 229 w 241"/>
                <a:gd name="T3" fmla="*/ 75 h 278"/>
                <a:gd name="T4" fmla="*/ 217 w 241"/>
                <a:gd name="T5" fmla="*/ 51 h 278"/>
                <a:gd name="T6" fmla="*/ 198 w 241"/>
                <a:gd name="T7" fmla="*/ 29 h 278"/>
                <a:gd name="T8" fmla="*/ 176 w 241"/>
                <a:gd name="T9" fmla="*/ 13 h 278"/>
                <a:gd name="T10" fmla="*/ 152 w 241"/>
                <a:gd name="T11" fmla="*/ 4 h 278"/>
                <a:gd name="T12" fmla="*/ 127 w 241"/>
                <a:gd name="T13" fmla="*/ 0 h 278"/>
                <a:gd name="T14" fmla="*/ 102 w 241"/>
                <a:gd name="T15" fmla="*/ 5 h 278"/>
                <a:gd name="T16" fmla="*/ 76 w 241"/>
                <a:gd name="T17" fmla="*/ 19 h 278"/>
                <a:gd name="T18" fmla="*/ 52 w 241"/>
                <a:gd name="T19" fmla="*/ 39 h 278"/>
                <a:gd name="T20" fmla="*/ 34 w 241"/>
                <a:gd name="T21" fmla="*/ 61 h 278"/>
                <a:gd name="T22" fmla="*/ 19 w 241"/>
                <a:gd name="T23" fmla="*/ 85 h 278"/>
                <a:gd name="T24" fmla="*/ 8 w 241"/>
                <a:gd name="T25" fmla="*/ 111 h 278"/>
                <a:gd name="T26" fmla="*/ 1 w 241"/>
                <a:gd name="T27" fmla="*/ 137 h 278"/>
                <a:gd name="T28" fmla="*/ 0 w 241"/>
                <a:gd name="T29" fmla="*/ 166 h 278"/>
                <a:gd name="T30" fmla="*/ 3 w 241"/>
                <a:gd name="T31" fmla="*/ 195 h 278"/>
                <a:gd name="T32" fmla="*/ 8 w 241"/>
                <a:gd name="T33" fmla="*/ 225 h 278"/>
                <a:gd name="T34" fmla="*/ 18 w 241"/>
                <a:gd name="T35" fmla="*/ 243 h 278"/>
                <a:gd name="T36" fmla="*/ 33 w 241"/>
                <a:gd name="T37" fmla="*/ 257 h 278"/>
                <a:gd name="T38" fmla="*/ 52 w 241"/>
                <a:gd name="T39" fmla="*/ 267 h 278"/>
                <a:gd name="T40" fmla="*/ 75 w 241"/>
                <a:gd name="T41" fmla="*/ 274 h 278"/>
                <a:gd name="T42" fmla="*/ 99 w 241"/>
                <a:gd name="T43" fmla="*/ 278 h 278"/>
                <a:gd name="T44" fmla="*/ 123 w 241"/>
                <a:gd name="T45" fmla="*/ 277 h 278"/>
                <a:gd name="T46" fmla="*/ 145 w 241"/>
                <a:gd name="T47" fmla="*/ 273 h 278"/>
                <a:gd name="T48" fmla="*/ 165 w 241"/>
                <a:gd name="T49" fmla="*/ 266 h 278"/>
                <a:gd name="T50" fmla="*/ 186 w 241"/>
                <a:gd name="T51" fmla="*/ 254 h 278"/>
                <a:gd name="T52" fmla="*/ 203 w 241"/>
                <a:gd name="T53" fmla="*/ 238 h 278"/>
                <a:gd name="T54" fmla="*/ 218 w 241"/>
                <a:gd name="T55" fmla="*/ 219 h 278"/>
                <a:gd name="T56" fmla="*/ 228 w 241"/>
                <a:gd name="T57" fmla="*/ 198 h 278"/>
                <a:gd name="T58" fmla="*/ 236 w 241"/>
                <a:gd name="T59" fmla="*/ 175 h 278"/>
                <a:gd name="T60" fmla="*/ 240 w 241"/>
                <a:gd name="T61" fmla="*/ 151 h 278"/>
                <a:gd name="T62" fmla="*/ 241 w 241"/>
                <a:gd name="T63" fmla="*/ 127 h 278"/>
                <a:gd name="T64" fmla="*/ 238 w 241"/>
                <a:gd name="T65" fmla="*/ 102 h 278"/>
                <a:gd name="T66" fmla="*/ 238 w 241"/>
                <a:gd name="T67" fmla="*/ 10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1" h="278">
                  <a:moveTo>
                    <a:pt x="238" y="102"/>
                  </a:moveTo>
                  <a:lnTo>
                    <a:pt x="229" y="75"/>
                  </a:lnTo>
                  <a:lnTo>
                    <a:pt x="217" y="51"/>
                  </a:lnTo>
                  <a:lnTo>
                    <a:pt x="198" y="29"/>
                  </a:lnTo>
                  <a:lnTo>
                    <a:pt x="176" y="13"/>
                  </a:lnTo>
                  <a:lnTo>
                    <a:pt x="152" y="4"/>
                  </a:lnTo>
                  <a:lnTo>
                    <a:pt x="127" y="0"/>
                  </a:lnTo>
                  <a:lnTo>
                    <a:pt x="102" y="5"/>
                  </a:lnTo>
                  <a:lnTo>
                    <a:pt x="76" y="19"/>
                  </a:lnTo>
                  <a:lnTo>
                    <a:pt x="52" y="39"/>
                  </a:lnTo>
                  <a:lnTo>
                    <a:pt x="34" y="61"/>
                  </a:lnTo>
                  <a:lnTo>
                    <a:pt x="19" y="85"/>
                  </a:lnTo>
                  <a:lnTo>
                    <a:pt x="8" y="111"/>
                  </a:lnTo>
                  <a:lnTo>
                    <a:pt x="1" y="137"/>
                  </a:lnTo>
                  <a:lnTo>
                    <a:pt x="0" y="166"/>
                  </a:lnTo>
                  <a:lnTo>
                    <a:pt x="3" y="195"/>
                  </a:lnTo>
                  <a:lnTo>
                    <a:pt x="8" y="225"/>
                  </a:lnTo>
                  <a:lnTo>
                    <a:pt x="18" y="243"/>
                  </a:lnTo>
                  <a:lnTo>
                    <a:pt x="33" y="257"/>
                  </a:lnTo>
                  <a:lnTo>
                    <a:pt x="52" y="267"/>
                  </a:lnTo>
                  <a:lnTo>
                    <a:pt x="75" y="274"/>
                  </a:lnTo>
                  <a:lnTo>
                    <a:pt x="99" y="278"/>
                  </a:lnTo>
                  <a:lnTo>
                    <a:pt x="123" y="277"/>
                  </a:lnTo>
                  <a:lnTo>
                    <a:pt x="145" y="273"/>
                  </a:lnTo>
                  <a:lnTo>
                    <a:pt x="165" y="266"/>
                  </a:lnTo>
                  <a:lnTo>
                    <a:pt x="186" y="254"/>
                  </a:lnTo>
                  <a:lnTo>
                    <a:pt x="203" y="238"/>
                  </a:lnTo>
                  <a:lnTo>
                    <a:pt x="218" y="219"/>
                  </a:lnTo>
                  <a:lnTo>
                    <a:pt x="228" y="198"/>
                  </a:lnTo>
                  <a:lnTo>
                    <a:pt x="236" y="175"/>
                  </a:lnTo>
                  <a:lnTo>
                    <a:pt x="240" y="151"/>
                  </a:lnTo>
                  <a:lnTo>
                    <a:pt x="241" y="127"/>
                  </a:lnTo>
                  <a:lnTo>
                    <a:pt x="238" y="102"/>
                  </a:lnTo>
                  <a:lnTo>
                    <a:pt x="238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4" name="Freeform 28"/>
            <p:cNvSpPr>
              <a:spLocks/>
            </p:cNvSpPr>
            <p:nvPr/>
          </p:nvSpPr>
          <p:spPr bwMode="auto">
            <a:xfrm>
              <a:off x="1244" y="2975"/>
              <a:ext cx="20" cy="32"/>
            </a:xfrm>
            <a:custGeom>
              <a:avLst/>
              <a:gdLst>
                <a:gd name="T0" fmla="*/ 0 w 41"/>
                <a:gd name="T1" fmla="*/ 61 h 63"/>
                <a:gd name="T2" fmla="*/ 0 w 41"/>
                <a:gd name="T3" fmla="*/ 63 h 63"/>
                <a:gd name="T4" fmla="*/ 3 w 41"/>
                <a:gd name="T5" fmla="*/ 60 h 63"/>
                <a:gd name="T6" fmla="*/ 5 w 41"/>
                <a:gd name="T7" fmla="*/ 54 h 63"/>
                <a:gd name="T8" fmla="*/ 5 w 41"/>
                <a:gd name="T9" fmla="*/ 52 h 63"/>
                <a:gd name="T10" fmla="*/ 6 w 41"/>
                <a:gd name="T11" fmla="*/ 49 h 63"/>
                <a:gd name="T12" fmla="*/ 9 w 41"/>
                <a:gd name="T13" fmla="*/ 43 h 63"/>
                <a:gd name="T14" fmla="*/ 9 w 41"/>
                <a:gd name="T15" fmla="*/ 41 h 63"/>
                <a:gd name="T16" fmla="*/ 24 w 41"/>
                <a:gd name="T17" fmla="*/ 20 h 63"/>
                <a:gd name="T18" fmla="*/ 41 w 41"/>
                <a:gd name="T19" fmla="*/ 0 h 63"/>
                <a:gd name="T20" fmla="*/ 33 w 41"/>
                <a:gd name="T21" fmla="*/ 4 h 63"/>
                <a:gd name="T22" fmla="*/ 23 w 41"/>
                <a:gd name="T23" fmla="*/ 11 h 63"/>
                <a:gd name="T24" fmla="*/ 15 w 41"/>
                <a:gd name="T25" fmla="*/ 18 h 63"/>
                <a:gd name="T26" fmla="*/ 7 w 41"/>
                <a:gd name="T27" fmla="*/ 27 h 63"/>
                <a:gd name="T28" fmla="*/ 0 w 41"/>
                <a:gd name="T29" fmla="*/ 38 h 63"/>
                <a:gd name="T30" fmla="*/ 0 w 41"/>
                <a:gd name="T31" fmla="*/ 61 h 63"/>
                <a:gd name="T32" fmla="*/ 0 w 41"/>
                <a:gd name="T33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63">
                  <a:moveTo>
                    <a:pt x="0" y="61"/>
                  </a:moveTo>
                  <a:lnTo>
                    <a:pt x="0" y="63"/>
                  </a:lnTo>
                  <a:lnTo>
                    <a:pt x="3" y="60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24" y="20"/>
                  </a:lnTo>
                  <a:lnTo>
                    <a:pt x="41" y="0"/>
                  </a:lnTo>
                  <a:lnTo>
                    <a:pt x="33" y="4"/>
                  </a:lnTo>
                  <a:lnTo>
                    <a:pt x="23" y="11"/>
                  </a:lnTo>
                  <a:lnTo>
                    <a:pt x="15" y="18"/>
                  </a:lnTo>
                  <a:lnTo>
                    <a:pt x="7" y="27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5" name="Freeform 29"/>
            <p:cNvSpPr>
              <a:spLocks/>
            </p:cNvSpPr>
            <p:nvPr/>
          </p:nvSpPr>
          <p:spPr bwMode="auto">
            <a:xfrm>
              <a:off x="1202" y="3509"/>
              <a:ext cx="79" cy="21"/>
            </a:xfrm>
            <a:custGeom>
              <a:avLst/>
              <a:gdLst>
                <a:gd name="T0" fmla="*/ 96 w 159"/>
                <a:gd name="T1" fmla="*/ 15 h 43"/>
                <a:gd name="T2" fmla="*/ 47 w 159"/>
                <a:gd name="T3" fmla="*/ 29 h 43"/>
                <a:gd name="T4" fmla="*/ 0 w 159"/>
                <a:gd name="T5" fmla="*/ 43 h 43"/>
                <a:gd name="T6" fmla="*/ 50 w 159"/>
                <a:gd name="T7" fmla="*/ 30 h 43"/>
                <a:gd name="T8" fmla="*/ 73 w 159"/>
                <a:gd name="T9" fmla="*/ 25 h 43"/>
                <a:gd name="T10" fmla="*/ 97 w 159"/>
                <a:gd name="T11" fmla="*/ 20 h 43"/>
                <a:gd name="T12" fmla="*/ 105 w 159"/>
                <a:gd name="T13" fmla="*/ 18 h 43"/>
                <a:gd name="T14" fmla="*/ 112 w 159"/>
                <a:gd name="T15" fmla="*/ 15 h 43"/>
                <a:gd name="T16" fmla="*/ 129 w 159"/>
                <a:gd name="T17" fmla="*/ 12 h 43"/>
                <a:gd name="T18" fmla="*/ 136 w 159"/>
                <a:gd name="T19" fmla="*/ 8 h 43"/>
                <a:gd name="T20" fmla="*/ 140 w 159"/>
                <a:gd name="T21" fmla="*/ 7 h 43"/>
                <a:gd name="T22" fmla="*/ 144 w 159"/>
                <a:gd name="T23" fmla="*/ 7 h 43"/>
                <a:gd name="T24" fmla="*/ 144 w 159"/>
                <a:gd name="T25" fmla="*/ 5 h 43"/>
                <a:gd name="T26" fmla="*/ 159 w 159"/>
                <a:gd name="T27" fmla="*/ 0 h 43"/>
                <a:gd name="T28" fmla="*/ 128 w 159"/>
                <a:gd name="T29" fmla="*/ 7 h 43"/>
                <a:gd name="T30" fmla="*/ 96 w 159"/>
                <a:gd name="T31" fmla="*/ 15 h 43"/>
                <a:gd name="T32" fmla="*/ 96 w 159"/>
                <a:gd name="T3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43">
                  <a:moveTo>
                    <a:pt x="96" y="15"/>
                  </a:moveTo>
                  <a:lnTo>
                    <a:pt x="47" y="29"/>
                  </a:lnTo>
                  <a:lnTo>
                    <a:pt x="0" y="43"/>
                  </a:lnTo>
                  <a:lnTo>
                    <a:pt x="50" y="30"/>
                  </a:lnTo>
                  <a:lnTo>
                    <a:pt x="73" y="25"/>
                  </a:lnTo>
                  <a:lnTo>
                    <a:pt x="97" y="20"/>
                  </a:lnTo>
                  <a:lnTo>
                    <a:pt x="105" y="18"/>
                  </a:lnTo>
                  <a:lnTo>
                    <a:pt x="112" y="15"/>
                  </a:lnTo>
                  <a:lnTo>
                    <a:pt x="129" y="12"/>
                  </a:lnTo>
                  <a:lnTo>
                    <a:pt x="136" y="8"/>
                  </a:lnTo>
                  <a:lnTo>
                    <a:pt x="140" y="7"/>
                  </a:lnTo>
                  <a:lnTo>
                    <a:pt x="144" y="7"/>
                  </a:lnTo>
                  <a:lnTo>
                    <a:pt x="144" y="5"/>
                  </a:lnTo>
                  <a:lnTo>
                    <a:pt x="159" y="0"/>
                  </a:lnTo>
                  <a:lnTo>
                    <a:pt x="128" y="7"/>
                  </a:lnTo>
                  <a:lnTo>
                    <a:pt x="96" y="15"/>
                  </a:lnTo>
                  <a:lnTo>
                    <a:pt x="96" y="15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6" name="Freeform 30"/>
            <p:cNvSpPr>
              <a:spLocks/>
            </p:cNvSpPr>
            <p:nvPr/>
          </p:nvSpPr>
          <p:spPr bwMode="auto">
            <a:xfrm>
              <a:off x="655" y="3482"/>
              <a:ext cx="658" cy="227"/>
            </a:xfrm>
            <a:custGeom>
              <a:avLst/>
              <a:gdLst>
                <a:gd name="T0" fmla="*/ 803 w 1315"/>
                <a:gd name="T1" fmla="*/ 144 h 455"/>
                <a:gd name="T2" fmla="*/ 726 w 1315"/>
                <a:gd name="T3" fmla="*/ 157 h 455"/>
                <a:gd name="T4" fmla="*/ 649 w 1315"/>
                <a:gd name="T5" fmla="*/ 170 h 455"/>
                <a:gd name="T6" fmla="*/ 571 w 1315"/>
                <a:gd name="T7" fmla="*/ 182 h 455"/>
                <a:gd name="T8" fmla="*/ 493 w 1315"/>
                <a:gd name="T9" fmla="*/ 195 h 455"/>
                <a:gd name="T10" fmla="*/ 416 w 1315"/>
                <a:gd name="T11" fmla="*/ 206 h 455"/>
                <a:gd name="T12" fmla="*/ 338 w 1315"/>
                <a:gd name="T13" fmla="*/ 217 h 455"/>
                <a:gd name="T14" fmla="*/ 259 w 1315"/>
                <a:gd name="T15" fmla="*/ 226 h 455"/>
                <a:gd name="T16" fmla="*/ 181 w 1315"/>
                <a:gd name="T17" fmla="*/ 234 h 455"/>
                <a:gd name="T18" fmla="*/ 103 w 1315"/>
                <a:gd name="T19" fmla="*/ 241 h 455"/>
                <a:gd name="T20" fmla="*/ 24 w 1315"/>
                <a:gd name="T21" fmla="*/ 247 h 455"/>
                <a:gd name="T22" fmla="*/ 4 w 1315"/>
                <a:gd name="T23" fmla="*/ 243 h 455"/>
                <a:gd name="T24" fmla="*/ 9 w 1315"/>
                <a:gd name="T25" fmla="*/ 266 h 455"/>
                <a:gd name="T26" fmla="*/ 50 w 1315"/>
                <a:gd name="T27" fmla="*/ 271 h 455"/>
                <a:gd name="T28" fmla="*/ 107 w 1315"/>
                <a:gd name="T29" fmla="*/ 269 h 455"/>
                <a:gd name="T30" fmla="*/ 169 w 1315"/>
                <a:gd name="T31" fmla="*/ 264 h 455"/>
                <a:gd name="T32" fmla="*/ 219 w 1315"/>
                <a:gd name="T33" fmla="*/ 259 h 455"/>
                <a:gd name="T34" fmla="*/ 260 w 1315"/>
                <a:gd name="T35" fmla="*/ 258 h 455"/>
                <a:gd name="T36" fmla="*/ 327 w 1315"/>
                <a:gd name="T37" fmla="*/ 257 h 455"/>
                <a:gd name="T38" fmla="*/ 395 w 1315"/>
                <a:gd name="T39" fmla="*/ 254 h 455"/>
                <a:gd name="T40" fmla="*/ 462 w 1315"/>
                <a:gd name="T41" fmla="*/ 250 h 455"/>
                <a:gd name="T42" fmla="*/ 529 w 1315"/>
                <a:gd name="T43" fmla="*/ 246 h 455"/>
                <a:gd name="T44" fmla="*/ 596 w 1315"/>
                <a:gd name="T45" fmla="*/ 241 h 455"/>
                <a:gd name="T46" fmla="*/ 621 w 1315"/>
                <a:gd name="T47" fmla="*/ 239 h 455"/>
                <a:gd name="T48" fmla="*/ 653 w 1315"/>
                <a:gd name="T49" fmla="*/ 240 h 455"/>
                <a:gd name="T50" fmla="*/ 652 w 1315"/>
                <a:gd name="T51" fmla="*/ 263 h 455"/>
                <a:gd name="T52" fmla="*/ 638 w 1315"/>
                <a:gd name="T53" fmla="*/ 348 h 455"/>
                <a:gd name="T54" fmla="*/ 630 w 1315"/>
                <a:gd name="T55" fmla="*/ 414 h 455"/>
                <a:gd name="T56" fmla="*/ 643 w 1315"/>
                <a:gd name="T57" fmla="*/ 432 h 455"/>
                <a:gd name="T58" fmla="*/ 650 w 1315"/>
                <a:gd name="T59" fmla="*/ 453 h 455"/>
                <a:gd name="T60" fmla="*/ 688 w 1315"/>
                <a:gd name="T61" fmla="*/ 438 h 455"/>
                <a:gd name="T62" fmla="*/ 727 w 1315"/>
                <a:gd name="T63" fmla="*/ 392 h 455"/>
                <a:gd name="T64" fmla="*/ 745 w 1315"/>
                <a:gd name="T65" fmla="*/ 273 h 455"/>
                <a:gd name="T66" fmla="*/ 778 w 1315"/>
                <a:gd name="T67" fmla="*/ 175 h 455"/>
                <a:gd name="T68" fmla="*/ 836 w 1315"/>
                <a:gd name="T69" fmla="*/ 161 h 455"/>
                <a:gd name="T70" fmla="*/ 896 w 1315"/>
                <a:gd name="T71" fmla="*/ 150 h 455"/>
                <a:gd name="T72" fmla="*/ 954 w 1315"/>
                <a:gd name="T73" fmla="*/ 137 h 455"/>
                <a:gd name="T74" fmla="*/ 1011 w 1315"/>
                <a:gd name="T75" fmla="*/ 121 h 455"/>
                <a:gd name="T76" fmla="*/ 1068 w 1315"/>
                <a:gd name="T77" fmla="*/ 104 h 455"/>
                <a:gd name="T78" fmla="*/ 1125 w 1315"/>
                <a:gd name="T79" fmla="*/ 87 h 455"/>
                <a:gd name="T80" fmla="*/ 1182 w 1315"/>
                <a:gd name="T81" fmla="*/ 70 h 455"/>
                <a:gd name="T82" fmla="*/ 1229 w 1315"/>
                <a:gd name="T83" fmla="*/ 59 h 455"/>
                <a:gd name="T84" fmla="*/ 1279 w 1315"/>
                <a:gd name="T85" fmla="*/ 44 h 455"/>
                <a:gd name="T86" fmla="*/ 1315 w 1315"/>
                <a:gd name="T87" fmla="*/ 19 h 455"/>
                <a:gd name="T88" fmla="*/ 1306 w 1315"/>
                <a:gd name="T89" fmla="*/ 0 h 455"/>
                <a:gd name="T90" fmla="*/ 1287 w 1315"/>
                <a:gd name="T91" fmla="*/ 8 h 455"/>
                <a:gd name="T92" fmla="*/ 1269 w 1315"/>
                <a:gd name="T93" fmla="*/ 19 h 455"/>
                <a:gd name="T94" fmla="*/ 1193 w 1315"/>
                <a:gd name="T95" fmla="*/ 44 h 455"/>
                <a:gd name="T96" fmla="*/ 1116 w 1315"/>
                <a:gd name="T97" fmla="*/ 68 h 455"/>
                <a:gd name="T98" fmla="*/ 1039 w 1315"/>
                <a:gd name="T99" fmla="*/ 91 h 455"/>
                <a:gd name="T100" fmla="*/ 960 w 1315"/>
                <a:gd name="T101" fmla="*/ 112 h 455"/>
                <a:gd name="T102" fmla="*/ 880 w 1315"/>
                <a:gd name="T103" fmla="*/ 13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5" h="455">
                  <a:moveTo>
                    <a:pt x="854" y="135"/>
                  </a:moveTo>
                  <a:lnTo>
                    <a:pt x="828" y="140"/>
                  </a:lnTo>
                  <a:lnTo>
                    <a:pt x="803" y="144"/>
                  </a:lnTo>
                  <a:lnTo>
                    <a:pt x="776" y="149"/>
                  </a:lnTo>
                  <a:lnTo>
                    <a:pt x="751" y="152"/>
                  </a:lnTo>
                  <a:lnTo>
                    <a:pt x="726" y="157"/>
                  </a:lnTo>
                  <a:lnTo>
                    <a:pt x="699" y="161"/>
                  </a:lnTo>
                  <a:lnTo>
                    <a:pt x="674" y="166"/>
                  </a:lnTo>
                  <a:lnTo>
                    <a:pt x="649" y="170"/>
                  </a:lnTo>
                  <a:lnTo>
                    <a:pt x="622" y="174"/>
                  </a:lnTo>
                  <a:lnTo>
                    <a:pt x="597" y="179"/>
                  </a:lnTo>
                  <a:lnTo>
                    <a:pt x="571" y="182"/>
                  </a:lnTo>
                  <a:lnTo>
                    <a:pt x="545" y="187"/>
                  </a:lnTo>
                  <a:lnTo>
                    <a:pt x="520" y="191"/>
                  </a:lnTo>
                  <a:lnTo>
                    <a:pt x="493" y="195"/>
                  </a:lnTo>
                  <a:lnTo>
                    <a:pt x="468" y="198"/>
                  </a:lnTo>
                  <a:lnTo>
                    <a:pt x="441" y="203"/>
                  </a:lnTo>
                  <a:lnTo>
                    <a:pt x="416" y="206"/>
                  </a:lnTo>
                  <a:lnTo>
                    <a:pt x="389" y="210"/>
                  </a:lnTo>
                  <a:lnTo>
                    <a:pt x="364" y="213"/>
                  </a:lnTo>
                  <a:lnTo>
                    <a:pt x="338" y="217"/>
                  </a:lnTo>
                  <a:lnTo>
                    <a:pt x="312" y="220"/>
                  </a:lnTo>
                  <a:lnTo>
                    <a:pt x="286" y="224"/>
                  </a:lnTo>
                  <a:lnTo>
                    <a:pt x="259" y="226"/>
                  </a:lnTo>
                  <a:lnTo>
                    <a:pt x="234" y="229"/>
                  </a:lnTo>
                  <a:lnTo>
                    <a:pt x="207" y="232"/>
                  </a:lnTo>
                  <a:lnTo>
                    <a:pt x="181" y="234"/>
                  </a:lnTo>
                  <a:lnTo>
                    <a:pt x="156" y="236"/>
                  </a:lnTo>
                  <a:lnTo>
                    <a:pt x="129" y="239"/>
                  </a:lnTo>
                  <a:lnTo>
                    <a:pt x="103" y="241"/>
                  </a:lnTo>
                  <a:lnTo>
                    <a:pt x="77" y="243"/>
                  </a:lnTo>
                  <a:lnTo>
                    <a:pt x="51" y="246"/>
                  </a:lnTo>
                  <a:lnTo>
                    <a:pt x="24" y="247"/>
                  </a:lnTo>
                  <a:lnTo>
                    <a:pt x="19" y="244"/>
                  </a:lnTo>
                  <a:lnTo>
                    <a:pt x="10" y="241"/>
                  </a:lnTo>
                  <a:lnTo>
                    <a:pt x="4" y="243"/>
                  </a:lnTo>
                  <a:lnTo>
                    <a:pt x="0" y="259"/>
                  </a:lnTo>
                  <a:lnTo>
                    <a:pt x="2" y="264"/>
                  </a:lnTo>
                  <a:lnTo>
                    <a:pt x="9" y="266"/>
                  </a:lnTo>
                  <a:lnTo>
                    <a:pt x="20" y="269"/>
                  </a:lnTo>
                  <a:lnTo>
                    <a:pt x="33" y="270"/>
                  </a:lnTo>
                  <a:lnTo>
                    <a:pt x="50" y="271"/>
                  </a:lnTo>
                  <a:lnTo>
                    <a:pt x="67" y="270"/>
                  </a:lnTo>
                  <a:lnTo>
                    <a:pt x="86" y="270"/>
                  </a:lnTo>
                  <a:lnTo>
                    <a:pt x="107" y="269"/>
                  </a:lnTo>
                  <a:lnTo>
                    <a:pt x="128" y="267"/>
                  </a:lnTo>
                  <a:lnTo>
                    <a:pt x="149" y="265"/>
                  </a:lnTo>
                  <a:lnTo>
                    <a:pt x="169" y="264"/>
                  </a:lnTo>
                  <a:lnTo>
                    <a:pt x="188" y="262"/>
                  </a:lnTo>
                  <a:lnTo>
                    <a:pt x="204" y="261"/>
                  </a:lnTo>
                  <a:lnTo>
                    <a:pt x="219" y="259"/>
                  </a:lnTo>
                  <a:lnTo>
                    <a:pt x="229" y="258"/>
                  </a:lnTo>
                  <a:lnTo>
                    <a:pt x="237" y="258"/>
                  </a:lnTo>
                  <a:lnTo>
                    <a:pt x="260" y="258"/>
                  </a:lnTo>
                  <a:lnTo>
                    <a:pt x="282" y="258"/>
                  </a:lnTo>
                  <a:lnTo>
                    <a:pt x="305" y="257"/>
                  </a:lnTo>
                  <a:lnTo>
                    <a:pt x="327" y="257"/>
                  </a:lnTo>
                  <a:lnTo>
                    <a:pt x="350" y="256"/>
                  </a:lnTo>
                  <a:lnTo>
                    <a:pt x="372" y="255"/>
                  </a:lnTo>
                  <a:lnTo>
                    <a:pt x="395" y="254"/>
                  </a:lnTo>
                  <a:lnTo>
                    <a:pt x="417" y="252"/>
                  </a:lnTo>
                  <a:lnTo>
                    <a:pt x="440" y="251"/>
                  </a:lnTo>
                  <a:lnTo>
                    <a:pt x="462" y="250"/>
                  </a:lnTo>
                  <a:lnTo>
                    <a:pt x="484" y="249"/>
                  </a:lnTo>
                  <a:lnTo>
                    <a:pt x="507" y="248"/>
                  </a:lnTo>
                  <a:lnTo>
                    <a:pt x="529" y="246"/>
                  </a:lnTo>
                  <a:lnTo>
                    <a:pt x="551" y="244"/>
                  </a:lnTo>
                  <a:lnTo>
                    <a:pt x="574" y="242"/>
                  </a:lnTo>
                  <a:lnTo>
                    <a:pt x="596" y="241"/>
                  </a:lnTo>
                  <a:lnTo>
                    <a:pt x="600" y="240"/>
                  </a:lnTo>
                  <a:lnTo>
                    <a:pt x="609" y="240"/>
                  </a:lnTo>
                  <a:lnTo>
                    <a:pt x="621" y="239"/>
                  </a:lnTo>
                  <a:lnTo>
                    <a:pt x="632" y="239"/>
                  </a:lnTo>
                  <a:lnTo>
                    <a:pt x="644" y="239"/>
                  </a:lnTo>
                  <a:lnTo>
                    <a:pt x="653" y="240"/>
                  </a:lnTo>
                  <a:lnTo>
                    <a:pt x="658" y="241"/>
                  </a:lnTo>
                  <a:lnTo>
                    <a:pt x="658" y="244"/>
                  </a:lnTo>
                  <a:lnTo>
                    <a:pt x="652" y="263"/>
                  </a:lnTo>
                  <a:lnTo>
                    <a:pt x="645" y="296"/>
                  </a:lnTo>
                  <a:lnTo>
                    <a:pt x="641" y="330"/>
                  </a:lnTo>
                  <a:lnTo>
                    <a:pt x="638" y="348"/>
                  </a:lnTo>
                  <a:lnTo>
                    <a:pt x="637" y="364"/>
                  </a:lnTo>
                  <a:lnTo>
                    <a:pt x="634" y="390"/>
                  </a:lnTo>
                  <a:lnTo>
                    <a:pt x="630" y="414"/>
                  </a:lnTo>
                  <a:lnTo>
                    <a:pt x="629" y="425"/>
                  </a:lnTo>
                  <a:lnTo>
                    <a:pt x="637" y="430"/>
                  </a:lnTo>
                  <a:lnTo>
                    <a:pt x="643" y="432"/>
                  </a:lnTo>
                  <a:lnTo>
                    <a:pt x="645" y="434"/>
                  </a:lnTo>
                  <a:lnTo>
                    <a:pt x="646" y="441"/>
                  </a:lnTo>
                  <a:lnTo>
                    <a:pt x="650" y="453"/>
                  </a:lnTo>
                  <a:lnTo>
                    <a:pt x="659" y="455"/>
                  </a:lnTo>
                  <a:lnTo>
                    <a:pt x="673" y="449"/>
                  </a:lnTo>
                  <a:lnTo>
                    <a:pt x="688" y="438"/>
                  </a:lnTo>
                  <a:lnTo>
                    <a:pt x="703" y="423"/>
                  </a:lnTo>
                  <a:lnTo>
                    <a:pt x="717" y="407"/>
                  </a:lnTo>
                  <a:lnTo>
                    <a:pt x="727" y="392"/>
                  </a:lnTo>
                  <a:lnTo>
                    <a:pt x="732" y="379"/>
                  </a:lnTo>
                  <a:lnTo>
                    <a:pt x="736" y="340"/>
                  </a:lnTo>
                  <a:lnTo>
                    <a:pt x="745" y="273"/>
                  </a:lnTo>
                  <a:lnTo>
                    <a:pt x="753" y="210"/>
                  </a:lnTo>
                  <a:lnTo>
                    <a:pt x="759" y="181"/>
                  </a:lnTo>
                  <a:lnTo>
                    <a:pt x="778" y="175"/>
                  </a:lnTo>
                  <a:lnTo>
                    <a:pt x="796" y="171"/>
                  </a:lnTo>
                  <a:lnTo>
                    <a:pt x="816" y="166"/>
                  </a:lnTo>
                  <a:lnTo>
                    <a:pt x="836" y="161"/>
                  </a:lnTo>
                  <a:lnTo>
                    <a:pt x="856" y="158"/>
                  </a:lnTo>
                  <a:lnTo>
                    <a:pt x="877" y="155"/>
                  </a:lnTo>
                  <a:lnTo>
                    <a:pt x="896" y="150"/>
                  </a:lnTo>
                  <a:lnTo>
                    <a:pt x="916" y="146"/>
                  </a:lnTo>
                  <a:lnTo>
                    <a:pt x="935" y="142"/>
                  </a:lnTo>
                  <a:lnTo>
                    <a:pt x="954" y="137"/>
                  </a:lnTo>
                  <a:lnTo>
                    <a:pt x="973" y="133"/>
                  </a:lnTo>
                  <a:lnTo>
                    <a:pt x="992" y="127"/>
                  </a:lnTo>
                  <a:lnTo>
                    <a:pt x="1011" y="121"/>
                  </a:lnTo>
                  <a:lnTo>
                    <a:pt x="1030" y="117"/>
                  </a:lnTo>
                  <a:lnTo>
                    <a:pt x="1049" y="110"/>
                  </a:lnTo>
                  <a:lnTo>
                    <a:pt x="1068" y="104"/>
                  </a:lnTo>
                  <a:lnTo>
                    <a:pt x="1087" y="98"/>
                  </a:lnTo>
                  <a:lnTo>
                    <a:pt x="1106" y="92"/>
                  </a:lnTo>
                  <a:lnTo>
                    <a:pt x="1125" y="87"/>
                  </a:lnTo>
                  <a:lnTo>
                    <a:pt x="1144" y="81"/>
                  </a:lnTo>
                  <a:lnTo>
                    <a:pt x="1163" y="76"/>
                  </a:lnTo>
                  <a:lnTo>
                    <a:pt x="1182" y="70"/>
                  </a:lnTo>
                  <a:lnTo>
                    <a:pt x="1201" y="66"/>
                  </a:lnTo>
                  <a:lnTo>
                    <a:pt x="1221" y="61"/>
                  </a:lnTo>
                  <a:lnTo>
                    <a:pt x="1229" y="59"/>
                  </a:lnTo>
                  <a:lnTo>
                    <a:pt x="1243" y="55"/>
                  </a:lnTo>
                  <a:lnTo>
                    <a:pt x="1260" y="50"/>
                  </a:lnTo>
                  <a:lnTo>
                    <a:pt x="1279" y="44"/>
                  </a:lnTo>
                  <a:lnTo>
                    <a:pt x="1295" y="36"/>
                  </a:lnTo>
                  <a:lnTo>
                    <a:pt x="1309" y="28"/>
                  </a:lnTo>
                  <a:lnTo>
                    <a:pt x="1315" y="19"/>
                  </a:lnTo>
                  <a:lnTo>
                    <a:pt x="1315" y="8"/>
                  </a:lnTo>
                  <a:lnTo>
                    <a:pt x="1311" y="2"/>
                  </a:lnTo>
                  <a:lnTo>
                    <a:pt x="1306" y="0"/>
                  </a:lnTo>
                  <a:lnTo>
                    <a:pt x="1299" y="1"/>
                  </a:lnTo>
                  <a:lnTo>
                    <a:pt x="1294" y="4"/>
                  </a:lnTo>
                  <a:lnTo>
                    <a:pt x="1287" y="8"/>
                  </a:lnTo>
                  <a:lnTo>
                    <a:pt x="1281" y="12"/>
                  </a:lnTo>
                  <a:lnTo>
                    <a:pt x="1275" y="16"/>
                  </a:lnTo>
                  <a:lnTo>
                    <a:pt x="1269" y="19"/>
                  </a:lnTo>
                  <a:lnTo>
                    <a:pt x="1244" y="27"/>
                  </a:lnTo>
                  <a:lnTo>
                    <a:pt x="1219" y="35"/>
                  </a:lnTo>
                  <a:lnTo>
                    <a:pt x="1193" y="44"/>
                  </a:lnTo>
                  <a:lnTo>
                    <a:pt x="1168" y="52"/>
                  </a:lnTo>
                  <a:lnTo>
                    <a:pt x="1142" y="60"/>
                  </a:lnTo>
                  <a:lnTo>
                    <a:pt x="1116" y="68"/>
                  </a:lnTo>
                  <a:lnTo>
                    <a:pt x="1091" y="76"/>
                  </a:lnTo>
                  <a:lnTo>
                    <a:pt x="1064" y="83"/>
                  </a:lnTo>
                  <a:lnTo>
                    <a:pt x="1039" y="91"/>
                  </a:lnTo>
                  <a:lnTo>
                    <a:pt x="1013" y="98"/>
                  </a:lnTo>
                  <a:lnTo>
                    <a:pt x="986" y="105"/>
                  </a:lnTo>
                  <a:lnTo>
                    <a:pt x="960" y="112"/>
                  </a:lnTo>
                  <a:lnTo>
                    <a:pt x="933" y="119"/>
                  </a:lnTo>
                  <a:lnTo>
                    <a:pt x="907" y="125"/>
                  </a:lnTo>
                  <a:lnTo>
                    <a:pt x="880" y="130"/>
                  </a:lnTo>
                  <a:lnTo>
                    <a:pt x="854" y="13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7" name="Freeform 31"/>
            <p:cNvSpPr>
              <a:spLocks/>
            </p:cNvSpPr>
            <p:nvPr/>
          </p:nvSpPr>
          <p:spPr bwMode="auto">
            <a:xfrm>
              <a:off x="1035" y="3565"/>
              <a:ext cx="34" cy="10"/>
            </a:xfrm>
            <a:custGeom>
              <a:avLst/>
              <a:gdLst>
                <a:gd name="T0" fmla="*/ 1 w 68"/>
                <a:gd name="T1" fmla="*/ 21 h 21"/>
                <a:gd name="T2" fmla="*/ 6 w 68"/>
                <a:gd name="T3" fmla="*/ 19 h 21"/>
                <a:gd name="T4" fmla="*/ 9 w 68"/>
                <a:gd name="T5" fmla="*/ 19 h 21"/>
                <a:gd name="T6" fmla="*/ 20 w 68"/>
                <a:gd name="T7" fmla="*/ 16 h 21"/>
                <a:gd name="T8" fmla="*/ 25 w 68"/>
                <a:gd name="T9" fmla="*/ 15 h 21"/>
                <a:gd name="T10" fmla="*/ 30 w 68"/>
                <a:gd name="T11" fmla="*/ 14 h 21"/>
                <a:gd name="T12" fmla="*/ 52 w 68"/>
                <a:gd name="T13" fmla="*/ 6 h 21"/>
                <a:gd name="T14" fmla="*/ 68 w 68"/>
                <a:gd name="T15" fmla="*/ 0 h 21"/>
                <a:gd name="T16" fmla="*/ 0 w 68"/>
                <a:gd name="T17" fmla="*/ 14 h 21"/>
                <a:gd name="T18" fmla="*/ 1 w 68"/>
                <a:gd name="T19" fmla="*/ 21 h 21"/>
                <a:gd name="T20" fmla="*/ 1 w 68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21">
                  <a:moveTo>
                    <a:pt x="1" y="21"/>
                  </a:moveTo>
                  <a:lnTo>
                    <a:pt x="6" y="19"/>
                  </a:lnTo>
                  <a:lnTo>
                    <a:pt x="9" y="19"/>
                  </a:lnTo>
                  <a:lnTo>
                    <a:pt x="20" y="16"/>
                  </a:lnTo>
                  <a:lnTo>
                    <a:pt x="25" y="15"/>
                  </a:lnTo>
                  <a:lnTo>
                    <a:pt x="30" y="14"/>
                  </a:lnTo>
                  <a:lnTo>
                    <a:pt x="52" y="6"/>
                  </a:lnTo>
                  <a:lnTo>
                    <a:pt x="68" y="0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8" name="Freeform 32"/>
            <p:cNvSpPr>
              <a:spLocks/>
            </p:cNvSpPr>
            <p:nvPr/>
          </p:nvSpPr>
          <p:spPr bwMode="auto">
            <a:xfrm>
              <a:off x="603" y="3840"/>
              <a:ext cx="201" cy="47"/>
            </a:xfrm>
            <a:custGeom>
              <a:avLst/>
              <a:gdLst>
                <a:gd name="T0" fmla="*/ 4 w 401"/>
                <a:gd name="T1" fmla="*/ 9 h 93"/>
                <a:gd name="T2" fmla="*/ 11 w 401"/>
                <a:gd name="T3" fmla="*/ 22 h 93"/>
                <a:gd name="T4" fmla="*/ 34 w 401"/>
                <a:gd name="T5" fmla="*/ 31 h 93"/>
                <a:gd name="T6" fmla="*/ 65 w 401"/>
                <a:gd name="T7" fmla="*/ 37 h 93"/>
                <a:gd name="T8" fmla="*/ 101 w 401"/>
                <a:gd name="T9" fmla="*/ 40 h 93"/>
                <a:gd name="T10" fmla="*/ 137 w 401"/>
                <a:gd name="T11" fmla="*/ 42 h 93"/>
                <a:gd name="T12" fmla="*/ 167 w 401"/>
                <a:gd name="T13" fmla="*/ 42 h 93"/>
                <a:gd name="T14" fmla="*/ 188 w 401"/>
                <a:gd name="T15" fmla="*/ 44 h 93"/>
                <a:gd name="T16" fmla="*/ 204 w 401"/>
                <a:gd name="T17" fmla="*/ 44 h 93"/>
                <a:gd name="T18" fmla="*/ 245 w 401"/>
                <a:gd name="T19" fmla="*/ 44 h 93"/>
                <a:gd name="T20" fmla="*/ 292 w 401"/>
                <a:gd name="T21" fmla="*/ 45 h 93"/>
                <a:gd name="T22" fmla="*/ 325 w 401"/>
                <a:gd name="T23" fmla="*/ 53 h 93"/>
                <a:gd name="T24" fmla="*/ 333 w 401"/>
                <a:gd name="T25" fmla="*/ 70 h 93"/>
                <a:gd name="T26" fmla="*/ 344 w 401"/>
                <a:gd name="T27" fmla="*/ 85 h 93"/>
                <a:gd name="T28" fmla="*/ 360 w 401"/>
                <a:gd name="T29" fmla="*/ 93 h 93"/>
                <a:gd name="T30" fmla="*/ 382 w 401"/>
                <a:gd name="T31" fmla="*/ 92 h 93"/>
                <a:gd name="T32" fmla="*/ 398 w 401"/>
                <a:gd name="T33" fmla="*/ 88 h 93"/>
                <a:gd name="T34" fmla="*/ 401 w 401"/>
                <a:gd name="T35" fmla="*/ 86 h 93"/>
                <a:gd name="T36" fmla="*/ 401 w 401"/>
                <a:gd name="T37" fmla="*/ 77 h 93"/>
                <a:gd name="T38" fmla="*/ 394 w 401"/>
                <a:gd name="T39" fmla="*/ 68 h 93"/>
                <a:gd name="T40" fmla="*/ 383 w 401"/>
                <a:gd name="T41" fmla="*/ 60 h 93"/>
                <a:gd name="T42" fmla="*/ 370 w 401"/>
                <a:gd name="T43" fmla="*/ 55 h 93"/>
                <a:gd name="T44" fmla="*/ 361 w 401"/>
                <a:gd name="T45" fmla="*/ 52 h 93"/>
                <a:gd name="T46" fmla="*/ 354 w 401"/>
                <a:gd name="T47" fmla="*/ 45 h 93"/>
                <a:gd name="T48" fmla="*/ 347 w 401"/>
                <a:gd name="T49" fmla="*/ 37 h 93"/>
                <a:gd name="T50" fmla="*/ 337 w 401"/>
                <a:gd name="T51" fmla="*/ 31 h 93"/>
                <a:gd name="T52" fmla="*/ 313 w 401"/>
                <a:gd name="T53" fmla="*/ 30 h 93"/>
                <a:gd name="T54" fmla="*/ 280 w 401"/>
                <a:gd name="T55" fmla="*/ 27 h 93"/>
                <a:gd name="T56" fmla="*/ 247 w 401"/>
                <a:gd name="T57" fmla="*/ 26 h 93"/>
                <a:gd name="T58" fmla="*/ 215 w 401"/>
                <a:gd name="T59" fmla="*/ 25 h 93"/>
                <a:gd name="T60" fmla="*/ 182 w 401"/>
                <a:gd name="T61" fmla="*/ 23 h 93"/>
                <a:gd name="T62" fmla="*/ 150 w 401"/>
                <a:gd name="T63" fmla="*/ 21 h 93"/>
                <a:gd name="T64" fmla="*/ 117 w 401"/>
                <a:gd name="T65" fmla="*/ 18 h 93"/>
                <a:gd name="T66" fmla="*/ 84 w 401"/>
                <a:gd name="T67" fmla="*/ 17 h 93"/>
                <a:gd name="T68" fmla="*/ 64 w 401"/>
                <a:gd name="T69" fmla="*/ 15 h 93"/>
                <a:gd name="T70" fmla="*/ 40 w 401"/>
                <a:gd name="T71" fmla="*/ 9 h 93"/>
                <a:gd name="T72" fmla="*/ 12 w 401"/>
                <a:gd name="T73" fmla="*/ 2 h 93"/>
                <a:gd name="T74" fmla="*/ 0 w 401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93">
                  <a:moveTo>
                    <a:pt x="6" y="2"/>
                  </a:moveTo>
                  <a:lnTo>
                    <a:pt x="4" y="9"/>
                  </a:lnTo>
                  <a:lnTo>
                    <a:pt x="5" y="16"/>
                  </a:lnTo>
                  <a:lnTo>
                    <a:pt x="11" y="22"/>
                  </a:lnTo>
                  <a:lnTo>
                    <a:pt x="21" y="26"/>
                  </a:lnTo>
                  <a:lnTo>
                    <a:pt x="34" y="31"/>
                  </a:lnTo>
                  <a:lnTo>
                    <a:pt x="49" y="33"/>
                  </a:lnTo>
                  <a:lnTo>
                    <a:pt x="65" y="37"/>
                  </a:lnTo>
                  <a:lnTo>
                    <a:pt x="83" y="38"/>
                  </a:lnTo>
                  <a:lnTo>
                    <a:pt x="101" y="40"/>
                  </a:lnTo>
                  <a:lnTo>
                    <a:pt x="119" y="41"/>
                  </a:lnTo>
                  <a:lnTo>
                    <a:pt x="137" y="42"/>
                  </a:lnTo>
                  <a:lnTo>
                    <a:pt x="154" y="42"/>
                  </a:lnTo>
                  <a:lnTo>
                    <a:pt x="167" y="42"/>
                  </a:lnTo>
                  <a:lnTo>
                    <a:pt x="180" y="44"/>
                  </a:lnTo>
                  <a:lnTo>
                    <a:pt x="188" y="44"/>
                  </a:lnTo>
                  <a:lnTo>
                    <a:pt x="194" y="44"/>
                  </a:lnTo>
                  <a:lnTo>
                    <a:pt x="204" y="44"/>
                  </a:lnTo>
                  <a:lnTo>
                    <a:pt x="223" y="44"/>
                  </a:lnTo>
                  <a:lnTo>
                    <a:pt x="245" y="44"/>
                  </a:lnTo>
                  <a:lnTo>
                    <a:pt x="269" y="44"/>
                  </a:lnTo>
                  <a:lnTo>
                    <a:pt x="292" y="45"/>
                  </a:lnTo>
                  <a:lnTo>
                    <a:pt x="311" y="48"/>
                  </a:lnTo>
                  <a:lnTo>
                    <a:pt x="325" y="53"/>
                  </a:lnTo>
                  <a:lnTo>
                    <a:pt x="331" y="59"/>
                  </a:lnTo>
                  <a:lnTo>
                    <a:pt x="333" y="70"/>
                  </a:lnTo>
                  <a:lnTo>
                    <a:pt x="338" y="79"/>
                  </a:lnTo>
                  <a:lnTo>
                    <a:pt x="344" y="85"/>
                  </a:lnTo>
                  <a:lnTo>
                    <a:pt x="352" y="90"/>
                  </a:lnTo>
                  <a:lnTo>
                    <a:pt x="360" y="93"/>
                  </a:lnTo>
                  <a:lnTo>
                    <a:pt x="370" y="93"/>
                  </a:lnTo>
                  <a:lnTo>
                    <a:pt x="382" y="92"/>
                  </a:lnTo>
                  <a:lnTo>
                    <a:pt x="393" y="90"/>
                  </a:lnTo>
                  <a:lnTo>
                    <a:pt x="398" y="88"/>
                  </a:lnTo>
                  <a:lnTo>
                    <a:pt x="400" y="87"/>
                  </a:lnTo>
                  <a:lnTo>
                    <a:pt x="401" y="86"/>
                  </a:lnTo>
                  <a:lnTo>
                    <a:pt x="401" y="83"/>
                  </a:lnTo>
                  <a:lnTo>
                    <a:pt x="401" y="77"/>
                  </a:lnTo>
                  <a:lnTo>
                    <a:pt x="399" y="72"/>
                  </a:lnTo>
                  <a:lnTo>
                    <a:pt x="394" y="68"/>
                  </a:lnTo>
                  <a:lnTo>
                    <a:pt x="389" y="63"/>
                  </a:lnTo>
                  <a:lnTo>
                    <a:pt x="383" y="60"/>
                  </a:lnTo>
                  <a:lnTo>
                    <a:pt x="376" y="57"/>
                  </a:lnTo>
                  <a:lnTo>
                    <a:pt x="370" y="55"/>
                  </a:lnTo>
                  <a:lnTo>
                    <a:pt x="366" y="54"/>
                  </a:lnTo>
                  <a:lnTo>
                    <a:pt x="361" y="52"/>
                  </a:lnTo>
                  <a:lnTo>
                    <a:pt x="357" y="48"/>
                  </a:lnTo>
                  <a:lnTo>
                    <a:pt x="354" y="45"/>
                  </a:lnTo>
                  <a:lnTo>
                    <a:pt x="351" y="40"/>
                  </a:lnTo>
                  <a:lnTo>
                    <a:pt x="347" y="37"/>
                  </a:lnTo>
                  <a:lnTo>
                    <a:pt x="343" y="33"/>
                  </a:lnTo>
                  <a:lnTo>
                    <a:pt x="337" y="31"/>
                  </a:lnTo>
                  <a:lnTo>
                    <a:pt x="329" y="30"/>
                  </a:lnTo>
                  <a:lnTo>
                    <a:pt x="313" y="30"/>
                  </a:lnTo>
                  <a:lnTo>
                    <a:pt x="296" y="29"/>
                  </a:lnTo>
                  <a:lnTo>
                    <a:pt x="280" y="27"/>
                  </a:lnTo>
                  <a:lnTo>
                    <a:pt x="264" y="27"/>
                  </a:lnTo>
                  <a:lnTo>
                    <a:pt x="247" y="26"/>
                  </a:lnTo>
                  <a:lnTo>
                    <a:pt x="231" y="25"/>
                  </a:lnTo>
                  <a:lnTo>
                    <a:pt x="215" y="25"/>
                  </a:lnTo>
                  <a:lnTo>
                    <a:pt x="199" y="24"/>
                  </a:lnTo>
                  <a:lnTo>
                    <a:pt x="182" y="23"/>
                  </a:lnTo>
                  <a:lnTo>
                    <a:pt x="166" y="22"/>
                  </a:lnTo>
                  <a:lnTo>
                    <a:pt x="150" y="21"/>
                  </a:lnTo>
                  <a:lnTo>
                    <a:pt x="133" y="19"/>
                  </a:lnTo>
                  <a:lnTo>
                    <a:pt x="117" y="18"/>
                  </a:lnTo>
                  <a:lnTo>
                    <a:pt x="101" y="18"/>
                  </a:lnTo>
                  <a:lnTo>
                    <a:pt x="84" y="17"/>
                  </a:lnTo>
                  <a:lnTo>
                    <a:pt x="68" y="16"/>
                  </a:lnTo>
                  <a:lnTo>
                    <a:pt x="64" y="15"/>
                  </a:lnTo>
                  <a:lnTo>
                    <a:pt x="53" y="12"/>
                  </a:lnTo>
                  <a:lnTo>
                    <a:pt x="40" y="9"/>
                  </a:lnTo>
                  <a:lnTo>
                    <a:pt x="25" y="6"/>
                  </a:lnTo>
                  <a:lnTo>
                    <a:pt x="12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9" name="Freeform 33"/>
            <p:cNvSpPr>
              <a:spLocks/>
            </p:cNvSpPr>
            <p:nvPr/>
          </p:nvSpPr>
          <p:spPr bwMode="auto">
            <a:xfrm>
              <a:off x="1354" y="3138"/>
              <a:ext cx="15" cy="32"/>
            </a:xfrm>
            <a:custGeom>
              <a:avLst/>
              <a:gdLst>
                <a:gd name="T0" fmla="*/ 3 w 31"/>
                <a:gd name="T1" fmla="*/ 2 h 63"/>
                <a:gd name="T2" fmla="*/ 0 w 31"/>
                <a:gd name="T3" fmla="*/ 0 h 63"/>
                <a:gd name="T4" fmla="*/ 0 w 31"/>
                <a:gd name="T5" fmla="*/ 2 h 63"/>
                <a:gd name="T6" fmla="*/ 0 w 31"/>
                <a:gd name="T7" fmla="*/ 4 h 63"/>
                <a:gd name="T8" fmla="*/ 1 w 31"/>
                <a:gd name="T9" fmla="*/ 5 h 63"/>
                <a:gd name="T10" fmla="*/ 3 w 31"/>
                <a:gd name="T11" fmla="*/ 9 h 63"/>
                <a:gd name="T12" fmla="*/ 6 w 31"/>
                <a:gd name="T13" fmla="*/ 12 h 63"/>
                <a:gd name="T14" fmla="*/ 19 w 31"/>
                <a:gd name="T15" fmla="*/ 25 h 63"/>
                <a:gd name="T16" fmla="*/ 22 w 31"/>
                <a:gd name="T17" fmla="*/ 31 h 63"/>
                <a:gd name="T18" fmla="*/ 26 w 31"/>
                <a:gd name="T19" fmla="*/ 38 h 63"/>
                <a:gd name="T20" fmla="*/ 26 w 31"/>
                <a:gd name="T21" fmla="*/ 41 h 63"/>
                <a:gd name="T22" fmla="*/ 26 w 31"/>
                <a:gd name="T23" fmla="*/ 45 h 63"/>
                <a:gd name="T24" fmla="*/ 28 w 31"/>
                <a:gd name="T25" fmla="*/ 48 h 63"/>
                <a:gd name="T26" fmla="*/ 31 w 31"/>
                <a:gd name="T27" fmla="*/ 52 h 63"/>
                <a:gd name="T28" fmla="*/ 31 w 31"/>
                <a:gd name="T29" fmla="*/ 58 h 63"/>
                <a:gd name="T30" fmla="*/ 31 w 31"/>
                <a:gd name="T31" fmla="*/ 63 h 63"/>
                <a:gd name="T32" fmla="*/ 31 w 31"/>
                <a:gd name="T33" fmla="*/ 54 h 63"/>
                <a:gd name="T34" fmla="*/ 31 w 31"/>
                <a:gd name="T35" fmla="*/ 47 h 63"/>
                <a:gd name="T36" fmla="*/ 28 w 31"/>
                <a:gd name="T37" fmla="*/ 38 h 63"/>
                <a:gd name="T38" fmla="*/ 24 w 31"/>
                <a:gd name="T39" fmla="*/ 30 h 63"/>
                <a:gd name="T40" fmla="*/ 20 w 31"/>
                <a:gd name="T41" fmla="*/ 22 h 63"/>
                <a:gd name="T42" fmla="*/ 15 w 31"/>
                <a:gd name="T43" fmla="*/ 16 h 63"/>
                <a:gd name="T44" fmla="*/ 8 w 31"/>
                <a:gd name="T45" fmla="*/ 9 h 63"/>
                <a:gd name="T46" fmla="*/ 3 w 31"/>
                <a:gd name="T47" fmla="*/ 2 h 63"/>
                <a:gd name="T48" fmla="*/ 3 w 31"/>
                <a:gd name="T4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63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9"/>
                  </a:lnTo>
                  <a:lnTo>
                    <a:pt x="6" y="12"/>
                  </a:lnTo>
                  <a:lnTo>
                    <a:pt x="19" y="25"/>
                  </a:lnTo>
                  <a:lnTo>
                    <a:pt x="22" y="31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6" y="45"/>
                  </a:lnTo>
                  <a:lnTo>
                    <a:pt x="28" y="48"/>
                  </a:lnTo>
                  <a:lnTo>
                    <a:pt x="31" y="52"/>
                  </a:lnTo>
                  <a:lnTo>
                    <a:pt x="31" y="58"/>
                  </a:lnTo>
                  <a:lnTo>
                    <a:pt x="31" y="63"/>
                  </a:lnTo>
                  <a:lnTo>
                    <a:pt x="31" y="54"/>
                  </a:lnTo>
                  <a:lnTo>
                    <a:pt x="31" y="47"/>
                  </a:lnTo>
                  <a:lnTo>
                    <a:pt x="28" y="38"/>
                  </a:lnTo>
                  <a:lnTo>
                    <a:pt x="24" y="30"/>
                  </a:lnTo>
                  <a:lnTo>
                    <a:pt x="20" y="22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0" name="Freeform 34"/>
            <p:cNvSpPr>
              <a:spLocks/>
            </p:cNvSpPr>
            <p:nvPr/>
          </p:nvSpPr>
          <p:spPr bwMode="auto">
            <a:xfrm>
              <a:off x="1333" y="3107"/>
              <a:ext cx="51" cy="76"/>
            </a:xfrm>
            <a:custGeom>
              <a:avLst/>
              <a:gdLst>
                <a:gd name="T0" fmla="*/ 40 w 100"/>
                <a:gd name="T1" fmla="*/ 64 h 154"/>
                <a:gd name="T2" fmla="*/ 43 w 100"/>
                <a:gd name="T3" fmla="*/ 66 h 154"/>
                <a:gd name="T4" fmla="*/ 48 w 100"/>
                <a:gd name="T5" fmla="*/ 73 h 154"/>
                <a:gd name="T6" fmla="*/ 55 w 100"/>
                <a:gd name="T7" fmla="*/ 80 h 154"/>
                <a:gd name="T8" fmla="*/ 60 w 100"/>
                <a:gd name="T9" fmla="*/ 86 h 154"/>
                <a:gd name="T10" fmla="*/ 64 w 100"/>
                <a:gd name="T11" fmla="*/ 94 h 154"/>
                <a:gd name="T12" fmla="*/ 68 w 100"/>
                <a:gd name="T13" fmla="*/ 102 h 154"/>
                <a:gd name="T14" fmla="*/ 71 w 100"/>
                <a:gd name="T15" fmla="*/ 111 h 154"/>
                <a:gd name="T16" fmla="*/ 71 w 100"/>
                <a:gd name="T17" fmla="*/ 118 h 154"/>
                <a:gd name="T18" fmla="*/ 71 w 100"/>
                <a:gd name="T19" fmla="*/ 127 h 154"/>
                <a:gd name="T20" fmla="*/ 71 w 100"/>
                <a:gd name="T21" fmla="*/ 135 h 154"/>
                <a:gd name="T22" fmla="*/ 71 w 100"/>
                <a:gd name="T23" fmla="*/ 140 h 154"/>
                <a:gd name="T24" fmla="*/ 74 w 100"/>
                <a:gd name="T25" fmla="*/ 145 h 154"/>
                <a:gd name="T26" fmla="*/ 77 w 100"/>
                <a:gd name="T27" fmla="*/ 152 h 154"/>
                <a:gd name="T28" fmla="*/ 82 w 100"/>
                <a:gd name="T29" fmla="*/ 154 h 154"/>
                <a:gd name="T30" fmla="*/ 85 w 100"/>
                <a:gd name="T31" fmla="*/ 154 h 154"/>
                <a:gd name="T32" fmla="*/ 89 w 100"/>
                <a:gd name="T33" fmla="*/ 154 h 154"/>
                <a:gd name="T34" fmla="*/ 93 w 100"/>
                <a:gd name="T35" fmla="*/ 152 h 154"/>
                <a:gd name="T36" fmla="*/ 96 w 100"/>
                <a:gd name="T37" fmla="*/ 147 h 154"/>
                <a:gd name="T38" fmla="*/ 98 w 100"/>
                <a:gd name="T39" fmla="*/ 141 h 154"/>
                <a:gd name="T40" fmla="*/ 100 w 100"/>
                <a:gd name="T41" fmla="*/ 136 h 154"/>
                <a:gd name="T42" fmla="*/ 100 w 100"/>
                <a:gd name="T43" fmla="*/ 132 h 154"/>
                <a:gd name="T44" fmla="*/ 100 w 100"/>
                <a:gd name="T45" fmla="*/ 127 h 154"/>
                <a:gd name="T46" fmla="*/ 97 w 100"/>
                <a:gd name="T47" fmla="*/ 116 h 154"/>
                <a:gd name="T48" fmla="*/ 93 w 100"/>
                <a:gd name="T49" fmla="*/ 104 h 154"/>
                <a:gd name="T50" fmla="*/ 88 w 100"/>
                <a:gd name="T51" fmla="*/ 92 h 154"/>
                <a:gd name="T52" fmla="*/ 83 w 100"/>
                <a:gd name="T53" fmla="*/ 82 h 154"/>
                <a:gd name="T54" fmla="*/ 76 w 100"/>
                <a:gd name="T55" fmla="*/ 73 h 154"/>
                <a:gd name="T56" fmla="*/ 71 w 100"/>
                <a:gd name="T57" fmla="*/ 64 h 154"/>
                <a:gd name="T58" fmla="*/ 61 w 100"/>
                <a:gd name="T59" fmla="*/ 53 h 154"/>
                <a:gd name="T60" fmla="*/ 53 w 100"/>
                <a:gd name="T61" fmla="*/ 44 h 154"/>
                <a:gd name="T62" fmla="*/ 53 w 100"/>
                <a:gd name="T63" fmla="*/ 41 h 154"/>
                <a:gd name="T64" fmla="*/ 53 w 100"/>
                <a:gd name="T65" fmla="*/ 38 h 154"/>
                <a:gd name="T66" fmla="*/ 52 w 100"/>
                <a:gd name="T67" fmla="*/ 31 h 154"/>
                <a:gd name="T68" fmla="*/ 49 w 100"/>
                <a:gd name="T69" fmla="*/ 27 h 154"/>
                <a:gd name="T70" fmla="*/ 47 w 100"/>
                <a:gd name="T71" fmla="*/ 21 h 154"/>
                <a:gd name="T72" fmla="*/ 45 w 100"/>
                <a:gd name="T73" fmla="*/ 18 h 154"/>
                <a:gd name="T74" fmla="*/ 41 w 100"/>
                <a:gd name="T75" fmla="*/ 14 h 154"/>
                <a:gd name="T76" fmla="*/ 37 w 100"/>
                <a:gd name="T77" fmla="*/ 12 h 154"/>
                <a:gd name="T78" fmla="*/ 32 w 100"/>
                <a:gd name="T79" fmla="*/ 10 h 154"/>
                <a:gd name="T80" fmla="*/ 29 w 100"/>
                <a:gd name="T81" fmla="*/ 8 h 154"/>
                <a:gd name="T82" fmla="*/ 25 w 100"/>
                <a:gd name="T83" fmla="*/ 6 h 154"/>
                <a:gd name="T84" fmla="*/ 24 w 100"/>
                <a:gd name="T85" fmla="*/ 4 h 154"/>
                <a:gd name="T86" fmla="*/ 21 w 100"/>
                <a:gd name="T87" fmla="*/ 3 h 154"/>
                <a:gd name="T88" fmla="*/ 20 w 100"/>
                <a:gd name="T89" fmla="*/ 3 h 154"/>
                <a:gd name="T90" fmla="*/ 17 w 100"/>
                <a:gd name="T91" fmla="*/ 1 h 154"/>
                <a:gd name="T92" fmla="*/ 15 w 100"/>
                <a:gd name="T93" fmla="*/ 0 h 154"/>
                <a:gd name="T94" fmla="*/ 10 w 100"/>
                <a:gd name="T95" fmla="*/ 1 h 154"/>
                <a:gd name="T96" fmla="*/ 6 w 100"/>
                <a:gd name="T97" fmla="*/ 3 h 154"/>
                <a:gd name="T98" fmla="*/ 2 w 100"/>
                <a:gd name="T99" fmla="*/ 4 h 154"/>
                <a:gd name="T100" fmla="*/ 0 w 100"/>
                <a:gd name="T101" fmla="*/ 10 h 154"/>
                <a:gd name="T102" fmla="*/ 0 w 100"/>
                <a:gd name="T103" fmla="*/ 18 h 154"/>
                <a:gd name="T104" fmla="*/ 0 w 100"/>
                <a:gd name="T105" fmla="*/ 26 h 154"/>
                <a:gd name="T106" fmla="*/ 0 w 100"/>
                <a:gd name="T107" fmla="*/ 33 h 154"/>
                <a:gd name="T108" fmla="*/ 5 w 100"/>
                <a:gd name="T109" fmla="*/ 41 h 154"/>
                <a:gd name="T110" fmla="*/ 8 w 100"/>
                <a:gd name="T111" fmla="*/ 46 h 154"/>
                <a:gd name="T112" fmla="*/ 15 w 100"/>
                <a:gd name="T113" fmla="*/ 50 h 154"/>
                <a:gd name="T114" fmla="*/ 22 w 100"/>
                <a:gd name="T115" fmla="*/ 46 h 154"/>
                <a:gd name="T116" fmla="*/ 25 w 100"/>
                <a:gd name="T117" fmla="*/ 46 h 154"/>
                <a:gd name="T118" fmla="*/ 26 w 100"/>
                <a:gd name="T119" fmla="*/ 50 h 154"/>
                <a:gd name="T120" fmla="*/ 33 w 100"/>
                <a:gd name="T121" fmla="*/ 57 h 154"/>
                <a:gd name="T122" fmla="*/ 40 w 100"/>
                <a:gd name="T123" fmla="*/ 64 h 154"/>
                <a:gd name="T124" fmla="*/ 40 w 100"/>
                <a:gd name="T125" fmla="*/ 6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" h="154">
                  <a:moveTo>
                    <a:pt x="40" y="64"/>
                  </a:moveTo>
                  <a:lnTo>
                    <a:pt x="43" y="66"/>
                  </a:lnTo>
                  <a:lnTo>
                    <a:pt x="48" y="73"/>
                  </a:lnTo>
                  <a:lnTo>
                    <a:pt x="55" y="80"/>
                  </a:lnTo>
                  <a:lnTo>
                    <a:pt x="60" y="86"/>
                  </a:lnTo>
                  <a:lnTo>
                    <a:pt x="64" y="94"/>
                  </a:lnTo>
                  <a:lnTo>
                    <a:pt x="68" y="102"/>
                  </a:lnTo>
                  <a:lnTo>
                    <a:pt x="71" y="111"/>
                  </a:lnTo>
                  <a:lnTo>
                    <a:pt x="71" y="118"/>
                  </a:lnTo>
                  <a:lnTo>
                    <a:pt x="71" y="127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4" y="145"/>
                  </a:lnTo>
                  <a:lnTo>
                    <a:pt x="77" y="152"/>
                  </a:lnTo>
                  <a:lnTo>
                    <a:pt x="82" y="154"/>
                  </a:lnTo>
                  <a:lnTo>
                    <a:pt x="85" y="154"/>
                  </a:lnTo>
                  <a:lnTo>
                    <a:pt x="89" y="154"/>
                  </a:lnTo>
                  <a:lnTo>
                    <a:pt x="93" y="152"/>
                  </a:lnTo>
                  <a:lnTo>
                    <a:pt x="96" y="147"/>
                  </a:lnTo>
                  <a:lnTo>
                    <a:pt x="98" y="141"/>
                  </a:lnTo>
                  <a:lnTo>
                    <a:pt x="100" y="136"/>
                  </a:lnTo>
                  <a:lnTo>
                    <a:pt x="100" y="132"/>
                  </a:lnTo>
                  <a:lnTo>
                    <a:pt x="100" y="127"/>
                  </a:lnTo>
                  <a:lnTo>
                    <a:pt x="97" y="116"/>
                  </a:lnTo>
                  <a:lnTo>
                    <a:pt x="93" y="10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76" y="73"/>
                  </a:lnTo>
                  <a:lnTo>
                    <a:pt x="71" y="64"/>
                  </a:lnTo>
                  <a:lnTo>
                    <a:pt x="61" y="53"/>
                  </a:lnTo>
                  <a:lnTo>
                    <a:pt x="53" y="44"/>
                  </a:lnTo>
                  <a:lnTo>
                    <a:pt x="53" y="41"/>
                  </a:lnTo>
                  <a:lnTo>
                    <a:pt x="53" y="38"/>
                  </a:lnTo>
                  <a:lnTo>
                    <a:pt x="52" y="31"/>
                  </a:lnTo>
                  <a:lnTo>
                    <a:pt x="49" y="27"/>
                  </a:lnTo>
                  <a:lnTo>
                    <a:pt x="47" y="21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37" y="12"/>
                  </a:lnTo>
                  <a:lnTo>
                    <a:pt x="32" y="10"/>
                  </a:lnTo>
                  <a:lnTo>
                    <a:pt x="29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5" y="41"/>
                  </a:lnTo>
                  <a:lnTo>
                    <a:pt x="8" y="46"/>
                  </a:lnTo>
                  <a:lnTo>
                    <a:pt x="15" y="50"/>
                  </a:lnTo>
                  <a:lnTo>
                    <a:pt x="22" y="46"/>
                  </a:lnTo>
                  <a:lnTo>
                    <a:pt x="25" y="46"/>
                  </a:lnTo>
                  <a:lnTo>
                    <a:pt x="26" y="50"/>
                  </a:lnTo>
                  <a:lnTo>
                    <a:pt x="33" y="57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1" name="Freeform 35"/>
            <p:cNvSpPr>
              <a:spLocks/>
            </p:cNvSpPr>
            <p:nvPr/>
          </p:nvSpPr>
          <p:spPr bwMode="auto">
            <a:xfrm>
              <a:off x="1344" y="3130"/>
              <a:ext cx="3" cy="1"/>
            </a:xfrm>
            <a:custGeom>
              <a:avLst/>
              <a:gdLst>
                <a:gd name="T0" fmla="*/ 4 w 4"/>
                <a:gd name="T1" fmla="*/ 4 h 4"/>
                <a:gd name="T2" fmla="*/ 3 w 4"/>
                <a:gd name="T3" fmla="*/ 0 h 4"/>
                <a:gd name="T4" fmla="*/ 0 w 4"/>
                <a:gd name="T5" fmla="*/ 0 h 4"/>
                <a:gd name="T6" fmla="*/ 4 w 4"/>
                <a:gd name="T7" fmla="*/ 4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2" name="Freeform 36"/>
            <p:cNvSpPr>
              <a:spLocks/>
            </p:cNvSpPr>
            <p:nvPr/>
          </p:nvSpPr>
          <p:spPr bwMode="auto">
            <a:xfrm>
              <a:off x="1351" y="3245"/>
              <a:ext cx="34" cy="23"/>
            </a:xfrm>
            <a:custGeom>
              <a:avLst/>
              <a:gdLst>
                <a:gd name="T0" fmla="*/ 0 w 68"/>
                <a:gd name="T1" fmla="*/ 2 h 45"/>
                <a:gd name="T2" fmla="*/ 1 w 68"/>
                <a:gd name="T3" fmla="*/ 5 h 45"/>
                <a:gd name="T4" fmla="*/ 8 w 68"/>
                <a:gd name="T5" fmla="*/ 11 h 45"/>
                <a:gd name="T6" fmla="*/ 8 w 68"/>
                <a:gd name="T7" fmla="*/ 15 h 45"/>
                <a:gd name="T8" fmla="*/ 8 w 68"/>
                <a:gd name="T9" fmla="*/ 16 h 45"/>
                <a:gd name="T10" fmla="*/ 8 w 68"/>
                <a:gd name="T11" fmla="*/ 17 h 45"/>
                <a:gd name="T12" fmla="*/ 8 w 68"/>
                <a:gd name="T13" fmla="*/ 18 h 45"/>
                <a:gd name="T14" fmla="*/ 8 w 68"/>
                <a:gd name="T15" fmla="*/ 20 h 45"/>
                <a:gd name="T16" fmla="*/ 8 w 68"/>
                <a:gd name="T17" fmla="*/ 23 h 45"/>
                <a:gd name="T18" fmla="*/ 9 w 68"/>
                <a:gd name="T19" fmla="*/ 25 h 45"/>
                <a:gd name="T20" fmla="*/ 11 w 68"/>
                <a:gd name="T21" fmla="*/ 28 h 45"/>
                <a:gd name="T22" fmla="*/ 16 w 68"/>
                <a:gd name="T23" fmla="*/ 30 h 45"/>
                <a:gd name="T24" fmla="*/ 17 w 68"/>
                <a:gd name="T25" fmla="*/ 30 h 45"/>
                <a:gd name="T26" fmla="*/ 19 w 68"/>
                <a:gd name="T27" fmla="*/ 31 h 45"/>
                <a:gd name="T28" fmla="*/ 23 w 68"/>
                <a:gd name="T29" fmla="*/ 38 h 45"/>
                <a:gd name="T30" fmla="*/ 24 w 68"/>
                <a:gd name="T31" fmla="*/ 41 h 45"/>
                <a:gd name="T32" fmla="*/ 26 w 68"/>
                <a:gd name="T33" fmla="*/ 41 h 45"/>
                <a:gd name="T34" fmla="*/ 28 w 68"/>
                <a:gd name="T35" fmla="*/ 43 h 45"/>
                <a:gd name="T36" fmla="*/ 35 w 68"/>
                <a:gd name="T37" fmla="*/ 44 h 45"/>
                <a:gd name="T38" fmla="*/ 40 w 68"/>
                <a:gd name="T39" fmla="*/ 44 h 45"/>
                <a:gd name="T40" fmla="*/ 46 w 68"/>
                <a:gd name="T41" fmla="*/ 45 h 45"/>
                <a:gd name="T42" fmla="*/ 48 w 68"/>
                <a:gd name="T43" fmla="*/ 44 h 45"/>
                <a:gd name="T44" fmla="*/ 50 w 68"/>
                <a:gd name="T45" fmla="*/ 44 h 45"/>
                <a:gd name="T46" fmla="*/ 56 w 68"/>
                <a:gd name="T47" fmla="*/ 44 h 45"/>
                <a:gd name="T48" fmla="*/ 66 w 68"/>
                <a:gd name="T49" fmla="*/ 41 h 45"/>
                <a:gd name="T50" fmla="*/ 68 w 68"/>
                <a:gd name="T51" fmla="*/ 40 h 45"/>
                <a:gd name="T52" fmla="*/ 57 w 68"/>
                <a:gd name="T53" fmla="*/ 39 h 45"/>
                <a:gd name="T54" fmla="*/ 47 w 68"/>
                <a:gd name="T55" fmla="*/ 37 h 45"/>
                <a:gd name="T56" fmla="*/ 38 w 68"/>
                <a:gd name="T57" fmla="*/ 33 h 45"/>
                <a:gd name="T58" fmla="*/ 28 w 68"/>
                <a:gd name="T59" fmla="*/ 29 h 45"/>
                <a:gd name="T60" fmla="*/ 20 w 68"/>
                <a:gd name="T61" fmla="*/ 23 h 45"/>
                <a:gd name="T62" fmla="*/ 12 w 68"/>
                <a:gd name="T63" fmla="*/ 16 h 45"/>
                <a:gd name="T64" fmla="*/ 7 w 68"/>
                <a:gd name="T65" fmla="*/ 8 h 45"/>
                <a:gd name="T66" fmla="*/ 0 w 68"/>
                <a:gd name="T67" fmla="*/ 0 h 45"/>
                <a:gd name="T68" fmla="*/ 0 w 68"/>
                <a:gd name="T69" fmla="*/ 2 h 45"/>
                <a:gd name="T70" fmla="*/ 0 w 68"/>
                <a:gd name="T7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45">
                  <a:moveTo>
                    <a:pt x="0" y="2"/>
                  </a:moveTo>
                  <a:lnTo>
                    <a:pt x="1" y="5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9" y="25"/>
                  </a:lnTo>
                  <a:lnTo>
                    <a:pt x="11" y="28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9" y="31"/>
                  </a:lnTo>
                  <a:lnTo>
                    <a:pt x="23" y="38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28" y="43"/>
                  </a:lnTo>
                  <a:lnTo>
                    <a:pt x="35" y="44"/>
                  </a:lnTo>
                  <a:lnTo>
                    <a:pt x="40" y="44"/>
                  </a:lnTo>
                  <a:lnTo>
                    <a:pt x="46" y="45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6" y="44"/>
                  </a:lnTo>
                  <a:lnTo>
                    <a:pt x="66" y="41"/>
                  </a:lnTo>
                  <a:lnTo>
                    <a:pt x="68" y="40"/>
                  </a:lnTo>
                  <a:lnTo>
                    <a:pt x="57" y="39"/>
                  </a:lnTo>
                  <a:lnTo>
                    <a:pt x="47" y="37"/>
                  </a:lnTo>
                  <a:lnTo>
                    <a:pt x="38" y="33"/>
                  </a:lnTo>
                  <a:lnTo>
                    <a:pt x="28" y="29"/>
                  </a:lnTo>
                  <a:lnTo>
                    <a:pt x="20" y="23"/>
                  </a:lnTo>
                  <a:lnTo>
                    <a:pt x="12" y="16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3" name="Freeform 37"/>
            <p:cNvSpPr>
              <a:spLocks/>
            </p:cNvSpPr>
            <p:nvPr/>
          </p:nvSpPr>
          <p:spPr bwMode="auto">
            <a:xfrm>
              <a:off x="1393" y="3262"/>
              <a:ext cx="67" cy="69"/>
            </a:xfrm>
            <a:custGeom>
              <a:avLst/>
              <a:gdLst>
                <a:gd name="T0" fmla="*/ 17 w 133"/>
                <a:gd name="T1" fmla="*/ 4 h 137"/>
                <a:gd name="T2" fmla="*/ 7 w 133"/>
                <a:gd name="T3" fmla="*/ 6 h 137"/>
                <a:gd name="T4" fmla="*/ 0 w 133"/>
                <a:gd name="T5" fmla="*/ 7 h 137"/>
                <a:gd name="T6" fmla="*/ 7 w 133"/>
                <a:gd name="T7" fmla="*/ 12 h 137"/>
                <a:gd name="T8" fmla="*/ 16 w 133"/>
                <a:gd name="T9" fmla="*/ 16 h 137"/>
                <a:gd name="T10" fmla="*/ 26 w 133"/>
                <a:gd name="T11" fmla="*/ 21 h 137"/>
                <a:gd name="T12" fmla="*/ 37 w 133"/>
                <a:gd name="T13" fmla="*/ 25 h 137"/>
                <a:gd name="T14" fmla="*/ 41 w 133"/>
                <a:gd name="T15" fmla="*/ 30 h 137"/>
                <a:gd name="T16" fmla="*/ 54 w 133"/>
                <a:gd name="T17" fmla="*/ 42 h 137"/>
                <a:gd name="T18" fmla="*/ 68 w 133"/>
                <a:gd name="T19" fmla="*/ 54 h 137"/>
                <a:gd name="T20" fmla="*/ 79 w 133"/>
                <a:gd name="T21" fmla="*/ 67 h 137"/>
                <a:gd name="T22" fmla="*/ 91 w 133"/>
                <a:gd name="T23" fmla="*/ 81 h 137"/>
                <a:gd name="T24" fmla="*/ 102 w 133"/>
                <a:gd name="T25" fmla="*/ 94 h 137"/>
                <a:gd name="T26" fmla="*/ 114 w 133"/>
                <a:gd name="T27" fmla="*/ 107 h 137"/>
                <a:gd name="T28" fmla="*/ 124 w 133"/>
                <a:gd name="T29" fmla="*/ 122 h 137"/>
                <a:gd name="T30" fmla="*/ 133 w 133"/>
                <a:gd name="T31" fmla="*/ 137 h 137"/>
                <a:gd name="T32" fmla="*/ 132 w 133"/>
                <a:gd name="T33" fmla="*/ 128 h 137"/>
                <a:gd name="T34" fmla="*/ 131 w 133"/>
                <a:gd name="T35" fmla="*/ 121 h 137"/>
                <a:gd name="T36" fmla="*/ 130 w 133"/>
                <a:gd name="T37" fmla="*/ 116 h 137"/>
                <a:gd name="T38" fmla="*/ 121 w 133"/>
                <a:gd name="T39" fmla="*/ 109 h 137"/>
                <a:gd name="T40" fmla="*/ 116 w 133"/>
                <a:gd name="T41" fmla="*/ 99 h 137"/>
                <a:gd name="T42" fmla="*/ 113 w 133"/>
                <a:gd name="T43" fmla="*/ 91 h 137"/>
                <a:gd name="T44" fmla="*/ 108 w 133"/>
                <a:gd name="T45" fmla="*/ 82 h 137"/>
                <a:gd name="T46" fmla="*/ 103 w 133"/>
                <a:gd name="T47" fmla="*/ 74 h 137"/>
                <a:gd name="T48" fmla="*/ 98 w 133"/>
                <a:gd name="T49" fmla="*/ 67 h 137"/>
                <a:gd name="T50" fmla="*/ 91 w 133"/>
                <a:gd name="T51" fmla="*/ 60 h 137"/>
                <a:gd name="T52" fmla="*/ 85 w 133"/>
                <a:gd name="T53" fmla="*/ 54 h 137"/>
                <a:gd name="T54" fmla="*/ 78 w 133"/>
                <a:gd name="T55" fmla="*/ 48 h 137"/>
                <a:gd name="T56" fmla="*/ 67 w 133"/>
                <a:gd name="T57" fmla="*/ 39 h 137"/>
                <a:gd name="T58" fmla="*/ 59 w 133"/>
                <a:gd name="T59" fmla="*/ 29 h 137"/>
                <a:gd name="T60" fmla="*/ 53 w 133"/>
                <a:gd name="T61" fmla="*/ 22 h 137"/>
                <a:gd name="T62" fmla="*/ 49 w 133"/>
                <a:gd name="T63" fmla="*/ 16 h 137"/>
                <a:gd name="T64" fmla="*/ 37 w 133"/>
                <a:gd name="T65" fmla="*/ 8 h 137"/>
                <a:gd name="T66" fmla="*/ 25 w 133"/>
                <a:gd name="T67" fmla="*/ 0 h 137"/>
                <a:gd name="T68" fmla="*/ 18 w 133"/>
                <a:gd name="T69" fmla="*/ 1 h 137"/>
                <a:gd name="T70" fmla="*/ 17 w 133"/>
                <a:gd name="T71" fmla="*/ 4 h 137"/>
                <a:gd name="T72" fmla="*/ 17 w 133"/>
                <a:gd name="T73" fmla="*/ 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" h="137">
                  <a:moveTo>
                    <a:pt x="17" y="4"/>
                  </a:moveTo>
                  <a:lnTo>
                    <a:pt x="7" y="6"/>
                  </a:lnTo>
                  <a:lnTo>
                    <a:pt x="0" y="7"/>
                  </a:lnTo>
                  <a:lnTo>
                    <a:pt x="7" y="12"/>
                  </a:lnTo>
                  <a:lnTo>
                    <a:pt x="16" y="16"/>
                  </a:lnTo>
                  <a:lnTo>
                    <a:pt x="26" y="21"/>
                  </a:lnTo>
                  <a:lnTo>
                    <a:pt x="37" y="25"/>
                  </a:lnTo>
                  <a:lnTo>
                    <a:pt x="41" y="30"/>
                  </a:lnTo>
                  <a:lnTo>
                    <a:pt x="54" y="42"/>
                  </a:lnTo>
                  <a:lnTo>
                    <a:pt x="68" y="54"/>
                  </a:lnTo>
                  <a:lnTo>
                    <a:pt x="79" y="67"/>
                  </a:lnTo>
                  <a:lnTo>
                    <a:pt x="91" y="81"/>
                  </a:lnTo>
                  <a:lnTo>
                    <a:pt x="102" y="94"/>
                  </a:lnTo>
                  <a:lnTo>
                    <a:pt x="114" y="107"/>
                  </a:lnTo>
                  <a:lnTo>
                    <a:pt x="124" y="122"/>
                  </a:lnTo>
                  <a:lnTo>
                    <a:pt x="133" y="137"/>
                  </a:lnTo>
                  <a:lnTo>
                    <a:pt x="132" y="128"/>
                  </a:lnTo>
                  <a:lnTo>
                    <a:pt x="131" y="121"/>
                  </a:lnTo>
                  <a:lnTo>
                    <a:pt x="130" y="116"/>
                  </a:lnTo>
                  <a:lnTo>
                    <a:pt x="121" y="109"/>
                  </a:lnTo>
                  <a:lnTo>
                    <a:pt x="116" y="99"/>
                  </a:lnTo>
                  <a:lnTo>
                    <a:pt x="113" y="91"/>
                  </a:lnTo>
                  <a:lnTo>
                    <a:pt x="108" y="82"/>
                  </a:lnTo>
                  <a:lnTo>
                    <a:pt x="103" y="74"/>
                  </a:lnTo>
                  <a:lnTo>
                    <a:pt x="98" y="67"/>
                  </a:lnTo>
                  <a:lnTo>
                    <a:pt x="91" y="60"/>
                  </a:lnTo>
                  <a:lnTo>
                    <a:pt x="85" y="54"/>
                  </a:lnTo>
                  <a:lnTo>
                    <a:pt x="78" y="48"/>
                  </a:lnTo>
                  <a:lnTo>
                    <a:pt x="67" y="39"/>
                  </a:lnTo>
                  <a:lnTo>
                    <a:pt x="59" y="29"/>
                  </a:lnTo>
                  <a:lnTo>
                    <a:pt x="53" y="22"/>
                  </a:lnTo>
                  <a:lnTo>
                    <a:pt x="49" y="16"/>
                  </a:lnTo>
                  <a:lnTo>
                    <a:pt x="37" y="8"/>
                  </a:lnTo>
                  <a:lnTo>
                    <a:pt x="25" y="0"/>
                  </a:lnTo>
                  <a:lnTo>
                    <a:pt x="18" y="1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4" name="Freeform 38"/>
            <p:cNvSpPr>
              <a:spLocks/>
            </p:cNvSpPr>
            <p:nvPr/>
          </p:nvSpPr>
          <p:spPr bwMode="auto">
            <a:xfrm>
              <a:off x="1342" y="3209"/>
              <a:ext cx="137" cy="181"/>
            </a:xfrm>
            <a:custGeom>
              <a:avLst/>
              <a:gdLst>
                <a:gd name="T0" fmla="*/ 9 w 274"/>
                <a:gd name="T1" fmla="*/ 6 h 363"/>
                <a:gd name="T2" fmla="*/ 0 w 274"/>
                <a:gd name="T3" fmla="*/ 21 h 363"/>
                <a:gd name="T4" fmla="*/ 10 w 274"/>
                <a:gd name="T5" fmla="*/ 44 h 363"/>
                <a:gd name="T6" fmla="*/ 13 w 274"/>
                <a:gd name="T7" fmla="*/ 67 h 363"/>
                <a:gd name="T8" fmla="*/ 27 w 274"/>
                <a:gd name="T9" fmla="*/ 92 h 363"/>
                <a:gd name="T10" fmla="*/ 50 w 274"/>
                <a:gd name="T11" fmla="*/ 111 h 363"/>
                <a:gd name="T12" fmla="*/ 76 w 274"/>
                <a:gd name="T13" fmla="*/ 118 h 363"/>
                <a:gd name="T14" fmla="*/ 106 w 274"/>
                <a:gd name="T15" fmla="*/ 114 h 363"/>
                <a:gd name="T16" fmla="*/ 129 w 274"/>
                <a:gd name="T17" fmla="*/ 108 h 363"/>
                <a:gd name="T18" fmla="*/ 144 w 274"/>
                <a:gd name="T19" fmla="*/ 118 h 363"/>
                <a:gd name="T20" fmla="*/ 161 w 274"/>
                <a:gd name="T21" fmla="*/ 135 h 363"/>
                <a:gd name="T22" fmla="*/ 176 w 274"/>
                <a:gd name="T23" fmla="*/ 150 h 363"/>
                <a:gd name="T24" fmla="*/ 191 w 274"/>
                <a:gd name="T25" fmla="*/ 163 h 363"/>
                <a:gd name="T26" fmla="*/ 209 w 274"/>
                <a:gd name="T27" fmla="*/ 185 h 363"/>
                <a:gd name="T28" fmla="*/ 224 w 274"/>
                <a:gd name="T29" fmla="*/ 209 h 363"/>
                <a:gd name="T30" fmla="*/ 234 w 274"/>
                <a:gd name="T31" fmla="*/ 233 h 363"/>
                <a:gd name="T32" fmla="*/ 242 w 274"/>
                <a:gd name="T33" fmla="*/ 264 h 363"/>
                <a:gd name="T34" fmla="*/ 248 w 274"/>
                <a:gd name="T35" fmla="*/ 294 h 363"/>
                <a:gd name="T36" fmla="*/ 243 w 274"/>
                <a:gd name="T37" fmla="*/ 335 h 363"/>
                <a:gd name="T38" fmla="*/ 245 w 274"/>
                <a:gd name="T39" fmla="*/ 361 h 363"/>
                <a:gd name="T40" fmla="*/ 255 w 274"/>
                <a:gd name="T41" fmla="*/ 358 h 363"/>
                <a:gd name="T42" fmla="*/ 266 w 274"/>
                <a:gd name="T43" fmla="*/ 333 h 363"/>
                <a:gd name="T44" fmla="*/ 271 w 274"/>
                <a:gd name="T45" fmla="*/ 300 h 363"/>
                <a:gd name="T46" fmla="*/ 274 w 274"/>
                <a:gd name="T47" fmla="*/ 277 h 363"/>
                <a:gd name="T48" fmla="*/ 273 w 274"/>
                <a:gd name="T49" fmla="*/ 248 h 363"/>
                <a:gd name="T50" fmla="*/ 264 w 274"/>
                <a:gd name="T51" fmla="*/ 213 h 363"/>
                <a:gd name="T52" fmla="*/ 248 w 274"/>
                <a:gd name="T53" fmla="*/ 179 h 363"/>
                <a:gd name="T54" fmla="*/ 228 w 274"/>
                <a:gd name="T55" fmla="*/ 149 h 363"/>
                <a:gd name="T56" fmla="*/ 211 w 274"/>
                <a:gd name="T57" fmla="*/ 125 h 363"/>
                <a:gd name="T58" fmla="*/ 186 w 274"/>
                <a:gd name="T59" fmla="*/ 98 h 363"/>
                <a:gd name="T60" fmla="*/ 156 w 274"/>
                <a:gd name="T61" fmla="*/ 69 h 363"/>
                <a:gd name="T62" fmla="*/ 127 w 274"/>
                <a:gd name="T63" fmla="*/ 50 h 363"/>
                <a:gd name="T64" fmla="*/ 101 w 274"/>
                <a:gd name="T65" fmla="*/ 47 h 363"/>
                <a:gd name="T66" fmla="*/ 77 w 274"/>
                <a:gd name="T67" fmla="*/ 46 h 363"/>
                <a:gd name="T68" fmla="*/ 54 w 274"/>
                <a:gd name="T69" fmla="*/ 41 h 363"/>
                <a:gd name="T70" fmla="*/ 33 w 274"/>
                <a:gd name="T71" fmla="*/ 29 h 363"/>
                <a:gd name="T72" fmla="*/ 20 w 274"/>
                <a:gd name="T73" fmla="*/ 11 h 363"/>
                <a:gd name="T74" fmla="*/ 10 w 274"/>
                <a:gd name="T7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" h="363">
                  <a:moveTo>
                    <a:pt x="13" y="3"/>
                  </a:moveTo>
                  <a:lnTo>
                    <a:pt x="9" y="6"/>
                  </a:lnTo>
                  <a:lnTo>
                    <a:pt x="4" y="12"/>
                  </a:lnTo>
                  <a:lnTo>
                    <a:pt x="0" y="21"/>
                  </a:lnTo>
                  <a:lnTo>
                    <a:pt x="5" y="31"/>
                  </a:lnTo>
                  <a:lnTo>
                    <a:pt x="10" y="44"/>
                  </a:lnTo>
                  <a:lnTo>
                    <a:pt x="12" y="55"/>
                  </a:lnTo>
                  <a:lnTo>
                    <a:pt x="13" y="67"/>
                  </a:lnTo>
                  <a:lnTo>
                    <a:pt x="17" y="80"/>
                  </a:lnTo>
                  <a:lnTo>
                    <a:pt x="27" y="92"/>
                  </a:lnTo>
                  <a:lnTo>
                    <a:pt x="37" y="103"/>
                  </a:lnTo>
                  <a:lnTo>
                    <a:pt x="50" y="111"/>
                  </a:lnTo>
                  <a:lnTo>
                    <a:pt x="62" y="115"/>
                  </a:lnTo>
                  <a:lnTo>
                    <a:pt x="76" y="118"/>
                  </a:lnTo>
                  <a:lnTo>
                    <a:pt x="91" y="118"/>
                  </a:lnTo>
                  <a:lnTo>
                    <a:pt x="106" y="114"/>
                  </a:lnTo>
                  <a:lnTo>
                    <a:pt x="122" y="108"/>
                  </a:lnTo>
                  <a:lnTo>
                    <a:pt x="129" y="108"/>
                  </a:lnTo>
                  <a:lnTo>
                    <a:pt x="136" y="112"/>
                  </a:lnTo>
                  <a:lnTo>
                    <a:pt x="144" y="118"/>
                  </a:lnTo>
                  <a:lnTo>
                    <a:pt x="153" y="126"/>
                  </a:lnTo>
                  <a:lnTo>
                    <a:pt x="161" y="135"/>
                  </a:lnTo>
                  <a:lnTo>
                    <a:pt x="169" y="143"/>
                  </a:lnTo>
                  <a:lnTo>
                    <a:pt x="176" y="150"/>
                  </a:lnTo>
                  <a:lnTo>
                    <a:pt x="182" y="155"/>
                  </a:lnTo>
                  <a:lnTo>
                    <a:pt x="191" y="163"/>
                  </a:lnTo>
                  <a:lnTo>
                    <a:pt x="199" y="173"/>
                  </a:lnTo>
                  <a:lnTo>
                    <a:pt x="209" y="185"/>
                  </a:lnTo>
                  <a:lnTo>
                    <a:pt x="217" y="196"/>
                  </a:lnTo>
                  <a:lnTo>
                    <a:pt x="224" y="209"/>
                  </a:lnTo>
                  <a:lnTo>
                    <a:pt x="229" y="221"/>
                  </a:lnTo>
                  <a:lnTo>
                    <a:pt x="234" y="233"/>
                  </a:lnTo>
                  <a:lnTo>
                    <a:pt x="237" y="244"/>
                  </a:lnTo>
                  <a:lnTo>
                    <a:pt x="242" y="264"/>
                  </a:lnTo>
                  <a:lnTo>
                    <a:pt x="245" y="279"/>
                  </a:lnTo>
                  <a:lnTo>
                    <a:pt x="248" y="294"/>
                  </a:lnTo>
                  <a:lnTo>
                    <a:pt x="247" y="312"/>
                  </a:lnTo>
                  <a:lnTo>
                    <a:pt x="243" y="335"/>
                  </a:lnTo>
                  <a:lnTo>
                    <a:pt x="243" y="352"/>
                  </a:lnTo>
                  <a:lnTo>
                    <a:pt x="245" y="361"/>
                  </a:lnTo>
                  <a:lnTo>
                    <a:pt x="250" y="363"/>
                  </a:lnTo>
                  <a:lnTo>
                    <a:pt x="255" y="358"/>
                  </a:lnTo>
                  <a:lnTo>
                    <a:pt x="260" y="349"/>
                  </a:lnTo>
                  <a:lnTo>
                    <a:pt x="266" y="333"/>
                  </a:lnTo>
                  <a:lnTo>
                    <a:pt x="270" y="311"/>
                  </a:lnTo>
                  <a:lnTo>
                    <a:pt x="271" y="300"/>
                  </a:lnTo>
                  <a:lnTo>
                    <a:pt x="272" y="288"/>
                  </a:lnTo>
                  <a:lnTo>
                    <a:pt x="274" y="277"/>
                  </a:lnTo>
                  <a:lnTo>
                    <a:pt x="274" y="264"/>
                  </a:lnTo>
                  <a:lnTo>
                    <a:pt x="273" y="248"/>
                  </a:lnTo>
                  <a:lnTo>
                    <a:pt x="270" y="231"/>
                  </a:lnTo>
                  <a:lnTo>
                    <a:pt x="264" y="213"/>
                  </a:lnTo>
                  <a:lnTo>
                    <a:pt x="256" y="196"/>
                  </a:lnTo>
                  <a:lnTo>
                    <a:pt x="248" y="179"/>
                  </a:lnTo>
                  <a:lnTo>
                    <a:pt x="239" y="164"/>
                  </a:lnTo>
                  <a:lnTo>
                    <a:pt x="228" y="149"/>
                  </a:lnTo>
                  <a:lnTo>
                    <a:pt x="219" y="135"/>
                  </a:lnTo>
                  <a:lnTo>
                    <a:pt x="211" y="125"/>
                  </a:lnTo>
                  <a:lnTo>
                    <a:pt x="199" y="112"/>
                  </a:lnTo>
                  <a:lnTo>
                    <a:pt x="186" y="98"/>
                  </a:lnTo>
                  <a:lnTo>
                    <a:pt x="171" y="83"/>
                  </a:lnTo>
                  <a:lnTo>
                    <a:pt x="156" y="69"/>
                  </a:lnTo>
                  <a:lnTo>
                    <a:pt x="141" y="58"/>
                  </a:lnTo>
                  <a:lnTo>
                    <a:pt x="127" y="50"/>
                  </a:lnTo>
                  <a:lnTo>
                    <a:pt x="114" y="47"/>
                  </a:lnTo>
                  <a:lnTo>
                    <a:pt x="101" y="47"/>
                  </a:lnTo>
                  <a:lnTo>
                    <a:pt x="90" y="47"/>
                  </a:lnTo>
                  <a:lnTo>
                    <a:pt x="77" y="46"/>
                  </a:lnTo>
                  <a:lnTo>
                    <a:pt x="66" y="44"/>
                  </a:lnTo>
                  <a:lnTo>
                    <a:pt x="54" y="41"/>
                  </a:lnTo>
                  <a:lnTo>
                    <a:pt x="44" y="36"/>
                  </a:lnTo>
                  <a:lnTo>
                    <a:pt x="33" y="29"/>
                  </a:lnTo>
                  <a:lnTo>
                    <a:pt x="25" y="19"/>
                  </a:lnTo>
                  <a:lnTo>
                    <a:pt x="20" y="11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5" name="Freeform 39"/>
            <p:cNvSpPr>
              <a:spLocks/>
            </p:cNvSpPr>
            <p:nvPr/>
          </p:nvSpPr>
          <p:spPr bwMode="auto">
            <a:xfrm>
              <a:off x="1147" y="3517"/>
              <a:ext cx="299" cy="238"/>
            </a:xfrm>
            <a:custGeom>
              <a:avLst/>
              <a:gdLst>
                <a:gd name="T0" fmla="*/ 583 w 599"/>
                <a:gd name="T1" fmla="*/ 0 h 477"/>
                <a:gd name="T2" fmla="*/ 570 w 599"/>
                <a:gd name="T3" fmla="*/ 17 h 477"/>
                <a:gd name="T4" fmla="*/ 558 w 599"/>
                <a:gd name="T5" fmla="*/ 32 h 477"/>
                <a:gd name="T6" fmla="*/ 547 w 599"/>
                <a:gd name="T7" fmla="*/ 42 h 477"/>
                <a:gd name="T8" fmla="*/ 538 w 599"/>
                <a:gd name="T9" fmla="*/ 53 h 477"/>
                <a:gd name="T10" fmla="*/ 527 w 599"/>
                <a:gd name="T11" fmla="*/ 64 h 477"/>
                <a:gd name="T12" fmla="*/ 511 w 599"/>
                <a:gd name="T13" fmla="*/ 79 h 477"/>
                <a:gd name="T14" fmla="*/ 493 w 599"/>
                <a:gd name="T15" fmla="*/ 98 h 477"/>
                <a:gd name="T16" fmla="*/ 474 w 599"/>
                <a:gd name="T17" fmla="*/ 119 h 477"/>
                <a:gd name="T18" fmla="*/ 455 w 599"/>
                <a:gd name="T19" fmla="*/ 140 h 477"/>
                <a:gd name="T20" fmla="*/ 425 w 599"/>
                <a:gd name="T21" fmla="*/ 166 h 477"/>
                <a:gd name="T22" fmla="*/ 384 w 599"/>
                <a:gd name="T23" fmla="*/ 200 h 477"/>
                <a:gd name="T24" fmla="*/ 346 w 599"/>
                <a:gd name="T25" fmla="*/ 233 h 477"/>
                <a:gd name="T26" fmla="*/ 308 w 599"/>
                <a:gd name="T27" fmla="*/ 267 h 477"/>
                <a:gd name="T28" fmla="*/ 284 w 599"/>
                <a:gd name="T29" fmla="*/ 287 h 477"/>
                <a:gd name="T30" fmla="*/ 276 w 599"/>
                <a:gd name="T31" fmla="*/ 295 h 477"/>
                <a:gd name="T32" fmla="*/ 267 w 599"/>
                <a:gd name="T33" fmla="*/ 305 h 477"/>
                <a:gd name="T34" fmla="*/ 258 w 599"/>
                <a:gd name="T35" fmla="*/ 314 h 477"/>
                <a:gd name="T36" fmla="*/ 239 w 599"/>
                <a:gd name="T37" fmla="*/ 329 h 477"/>
                <a:gd name="T38" fmla="*/ 212 w 599"/>
                <a:gd name="T39" fmla="*/ 348 h 477"/>
                <a:gd name="T40" fmla="*/ 185 w 599"/>
                <a:gd name="T41" fmla="*/ 364 h 477"/>
                <a:gd name="T42" fmla="*/ 158 w 599"/>
                <a:gd name="T43" fmla="*/ 378 h 477"/>
                <a:gd name="T44" fmla="*/ 130 w 599"/>
                <a:gd name="T45" fmla="*/ 391 h 477"/>
                <a:gd name="T46" fmla="*/ 101 w 599"/>
                <a:gd name="T47" fmla="*/ 401 h 477"/>
                <a:gd name="T48" fmla="*/ 71 w 599"/>
                <a:gd name="T49" fmla="*/ 411 h 477"/>
                <a:gd name="T50" fmla="*/ 40 w 599"/>
                <a:gd name="T51" fmla="*/ 419 h 477"/>
                <a:gd name="T52" fmla="*/ 12 w 599"/>
                <a:gd name="T53" fmla="*/ 424 h 477"/>
                <a:gd name="T54" fmla="*/ 3 w 599"/>
                <a:gd name="T55" fmla="*/ 429 h 477"/>
                <a:gd name="T56" fmla="*/ 3 w 599"/>
                <a:gd name="T57" fmla="*/ 436 h 477"/>
                <a:gd name="T58" fmla="*/ 6 w 599"/>
                <a:gd name="T59" fmla="*/ 445 h 477"/>
                <a:gd name="T60" fmla="*/ 1 w 599"/>
                <a:gd name="T61" fmla="*/ 462 h 477"/>
                <a:gd name="T62" fmla="*/ 2 w 599"/>
                <a:gd name="T63" fmla="*/ 474 h 477"/>
                <a:gd name="T64" fmla="*/ 10 w 599"/>
                <a:gd name="T65" fmla="*/ 477 h 477"/>
                <a:gd name="T66" fmla="*/ 25 w 599"/>
                <a:gd name="T67" fmla="*/ 474 h 477"/>
                <a:gd name="T68" fmla="*/ 50 w 599"/>
                <a:gd name="T69" fmla="*/ 464 h 477"/>
                <a:gd name="T70" fmla="*/ 84 w 599"/>
                <a:gd name="T71" fmla="*/ 450 h 477"/>
                <a:gd name="T72" fmla="*/ 118 w 599"/>
                <a:gd name="T73" fmla="*/ 434 h 477"/>
                <a:gd name="T74" fmla="*/ 152 w 599"/>
                <a:gd name="T75" fmla="*/ 416 h 477"/>
                <a:gd name="T76" fmla="*/ 185 w 599"/>
                <a:gd name="T77" fmla="*/ 397 h 477"/>
                <a:gd name="T78" fmla="*/ 216 w 599"/>
                <a:gd name="T79" fmla="*/ 376 h 477"/>
                <a:gd name="T80" fmla="*/ 246 w 599"/>
                <a:gd name="T81" fmla="*/ 354 h 477"/>
                <a:gd name="T82" fmla="*/ 275 w 599"/>
                <a:gd name="T83" fmla="*/ 331 h 477"/>
                <a:gd name="T84" fmla="*/ 295 w 599"/>
                <a:gd name="T85" fmla="*/ 310 h 477"/>
                <a:gd name="T86" fmla="*/ 310 w 599"/>
                <a:gd name="T87" fmla="*/ 295 h 477"/>
                <a:gd name="T88" fmla="*/ 325 w 599"/>
                <a:gd name="T89" fmla="*/ 280 h 477"/>
                <a:gd name="T90" fmla="*/ 341 w 599"/>
                <a:gd name="T91" fmla="*/ 267 h 477"/>
                <a:gd name="T92" fmla="*/ 350 w 599"/>
                <a:gd name="T93" fmla="*/ 257 h 477"/>
                <a:gd name="T94" fmla="*/ 353 w 599"/>
                <a:gd name="T95" fmla="*/ 254 h 477"/>
                <a:gd name="T96" fmla="*/ 380 w 599"/>
                <a:gd name="T97" fmla="*/ 232 h 477"/>
                <a:gd name="T98" fmla="*/ 427 w 599"/>
                <a:gd name="T99" fmla="*/ 193 h 477"/>
                <a:gd name="T100" fmla="*/ 471 w 599"/>
                <a:gd name="T101" fmla="*/ 153 h 477"/>
                <a:gd name="T102" fmla="*/ 515 w 599"/>
                <a:gd name="T103" fmla="*/ 111 h 477"/>
                <a:gd name="T104" fmla="*/ 542 w 599"/>
                <a:gd name="T105" fmla="*/ 83 h 477"/>
                <a:gd name="T106" fmla="*/ 564 w 599"/>
                <a:gd name="T107" fmla="*/ 63 h 477"/>
                <a:gd name="T108" fmla="*/ 587 w 599"/>
                <a:gd name="T109" fmla="*/ 37 h 477"/>
                <a:gd name="T110" fmla="*/ 599 w 599"/>
                <a:gd name="T111" fmla="*/ 13 h 477"/>
                <a:gd name="T112" fmla="*/ 596 w 599"/>
                <a:gd name="T113" fmla="*/ 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9" h="477">
                  <a:moveTo>
                    <a:pt x="596" y="3"/>
                  </a:moveTo>
                  <a:lnTo>
                    <a:pt x="583" y="0"/>
                  </a:lnTo>
                  <a:lnTo>
                    <a:pt x="576" y="6"/>
                  </a:lnTo>
                  <a:lnTo>
                    <a:pt x="570" y="17"/>
                  </a:lnTo>
                  <a:lnTo>
                    <a:pt x="564" y="26"/>
                  </a:lnTo>
                  <a:lnTo>
                    <a:pt x="558" y="32"/>
                  </a:lnTo>
                  <a:lnTo>
                    <a:pt x="553" y="37"/>
                  </a:lnTo>
                  <a:lnTo>
                    <a:pt x="547" y="42"/>
                  </a:lnTo>
                  <a:lnTo>
                    <a:pt x="542" y="48"/>
                  </a:lnTo>
                  <a:lnTo>
                    <a:pt x="538" y="53"/>
                  </a:lnTo>
                  <a:lnTo>
                    <a:pt x="533" y="58"/>
                  </a:lnTo>
                  <a:lnTo>
                    <a:pt x="527" y="64"/>
                  </a:lnTo>
                  <a:lnTo>
                    <a:pt x="522" y="70"/>
                  </a:lnTo>
                  <a:lnTo>
                    <a:pt x="511" y="79"/>
                  </a:lnTo>
                  <a:lnTo>
                    <a:pt x="502" y="88"/>
                  </a:lnTo>
                  <a:lnTo>
                    <a:pt x="493" y="98"/>
                  </a:lnTo>
                  <a:lnTo>
                    <a:pt x="484" y="109"/>
                  </a:lnTo>
                  <a:lnTo>
                    <a:pt x="474" y="119"/>
                  </a:lnTo>
                  <a:lnTo>
                    <a:pt x="465" y="131"/>
                  </a:lnTo>
                  <a:lnTo>
                    <a:pt x="455" y="140"/>
                  </a:lnTo>
                  <a:lnTo>
                    <a:pt x="444" y="150"/>
                  </a:lnTo>
                  <a:lnTo>
                    <a:pt x="425" y="166"/>
                  </a:lnTo>
                  <a:lnTo>
                    <a:pt x="404" y="182"/>
                  </a:lnTo>
                  <a:lnTo>
                    <a:pt x="384" y="200"/>
                  </a:lnTo>
                  <a:lnTo>
                    <a:pt x="366" y="216"/>
                  </a:lnTo>
                  <a:lnTo>
                    <a:pt x="346" y="233"/>
                  </a:lnTo>
                  <a:lnTo>
                    <a:pt x="327" y="250"/>
                  </a:lnTo>
                  <a:lnTo>
                    <a:pt x="308" y="267"/>
                  </a:lnTo>
                  <a:lnTo>
                    <a:pt x="289" y="284"/>
                  </a:lnTo>
                  <a:lnTo>
                    <a:pt x="284" y="287"/>
                  </a:lnTo>
                  <a:lnTo>
                    <a:pt x="280" y="292"/>
                  </a:lnTo>
                  <a:lnTo>
                    <a:pt x="276" y="295"/>
                  </a:lnTo>
                  <a:lnTo>
                    <a:pt x="272" y="300"/>
                  </a:lnTo>
                  <a:lnTo>
                    <a:pt x="267" y="305"/>
                  </a:lnTo>
                  <a:lnTo>
                    <a:pt x="262" y="309"/>
                  </a:lnTo>
                  <a:lnTo>
                    <a:pt x="258" y="314"/>
                  </a:lnTo>
                  <a:lnTo>
                    <a:pt x="253" y="318"/>
                  </a:lnTo>
                  <a:lnTo>
                    <a:pt x="239" y="329"/>
                  </a:lnTo>
                  <a:lnTo>
                    <a:pt x="226" y="339"/>
                  </a:lnTo>
                  <a:lnTo>
                    <a:pt x="212" y="348"/>
                  </a:lnTo>
                  <a:lnTo>
                    <a:pt x="198" y="356"/>
                  </a:lnTo>
                  <a:lnTo>
                    <a:pt x="185" y="364"/>
                  </a:lnTo>
                  <a:lnTo>
                    <a:pt x="171" y="371"/>
                  </a:lnTo>
                  <a:lnTo>
                    <a:pt x="158" y="378"/>
                  </a:lnTo>
                  <a:lnTo>
                    <a:pt x="144" y="385"/>
                  </a:lnTo>
                  <a:lnTo>
                    <a:pt x="130" y="391"/>
                  </a:lnTo>
                  <a:lnTo>
                    <a:pt x="116" y="397"/>
                  </a:lnTo>
                  <a:lnTo>
                    <a:pt x="101" y="401"/>
                  </a:lnTo>
                  <a:lnTo>
                    <a:pt x="86" y="406"/>
                  </a:lnTo>
                  <a:lnTo>
                    <a:pt x="71" y="411"/>
                  </a:lnTo>
                  <a:lnTo>
                    <a:pt x="56" y="415"/>
                  </a:lnTo>
                  <a:lnTo>
                    <a:pt x="40" y="419"/>
                  </a:lnTo>
                  <a:lnTo>
                    <a:pt x="23" y="422"/>
                  </a:lnTo>
                  <a:lnTo>
                    <a:pt x="12" y="424"/>
                  </a:lnTo>
                  <a:lnTo>
                    <a:pt x="6" y="427"/>
                  </a:lnTo>
                  <a:lnTo>
                    <a:pt x="3" y="429"/>
                  </a:lnTo>
                  <a:lnTo>
                    <a:pt x="2" y="432"/>
                  </a:lnTo>
                  <a:lnTo>
                    <a:pt x="3" y="436"/>
                  </a:lnTo>
                  <a:lnTo>
                    <a:pt x="4" y="440"/>
                  </a:lnTo>
                  <a:lnTo>
                    <a:pt x="6" y="445"/>
                  </a:lnTo>
                  <a:lnTo>
                    <a:pt x="4" y="452"/>
                  </a:lnTo>
                  <a:lnTo>
                    <a:pt x="1" y="462"/>
                  </a:lnTo>
                  <a:lnTo>
                    <a:pt x="0" y="469"/>
                  </a:lnTo>
                  <a:lnTo>
                    <a:pt x="2" y="474"/>
                  </a:lnTo>
                  <a:lnTo>
                    <a:pt x="4" y="476"/>
                  </a:lnTo>
                  <a:lnTo>
                    <a:pt x="10" y="477"/>
                  </a:lnTo>
                  <a:lnTo>
                    <a:pt x="16" y="476"/>
                  </a:lnTo>
                  <a:lnTo>
                    <a:pt x="25" y="474"/>
                  </a:lnTo>
                  <a:lnTo>
                    <a:pt x="34" y="470"/>
                  </a:lnTo>
                  <a:lnTo>
                    <a:pt x="50" y="464"/>
                  </a:lnTo>
                  <a:lnTo>
                    <a:pt x="68" y="457"/>
                  </a:lnTo>
                  <a:lnTo>
                    <a:pt x="84" y="450"/>
                  </a:lnTo>
                  <a:lnTo>
                    <a:pt x="101" y="442"/>
                  </a:lnTo>
                  <a:lnTo>
                    <a:pt x="118" y="434"/>
                  </a:lnTo>
                  <a:lnTo>
                    <a:pt x="135" y="425"/>
                  </a:lnTo>
                  <a:lnTo>
                    <a:pt x="152" y="416"/>
                  </a:lnTo>
                  <a:lnTo>
                    <a:pt x="168" y="407"/>
                  </a:lnTo>
                  <a:lnTo>
                    <a:pt x="185" y="397"/>
                  </a:lnTo>
                  <a:lnTo>
                    <a:pt x="201" y="387"/>
                  </a:lnTo>
                  <a:lnTo>
                    <a:pt x="216" y="376"/>
                  </a:lnTo>
                  <a:lnTo>
                    <a:pt x="231" y="366"/>
                  </a:lnTo>
                  <a:lnTo>
                    <a:pt x="246" y="354"/>
                  </a:lnTo>
                  <a:lnTo>
                    <a:pt x="261" y="343"/>
                  </a:lnTo>
                  <a:lnTo>
                    <a:pt x="275" y="331"/>
                  </a:lnTo>
                  <a:lnTo>
                    <a:pt x="288" y="318"/>
                  </a:lnTo>
                  <a:lnTo>
                    <a:pt x="295" y="310"/>
                  </a:lnTo>
                  <a:lnTo>
                    <a:pt x="303" y="303"/>
                  </a:lnTo>
                  <a:lnTo>
                    <a:pt x="310" y="295"/>
                  </a:lnTo>
                  <a:lnTo>
                    <a:pt x="318" y="287"/>
                  </a:lnTo>
                  <a:lnTo>
                    <a:pt x="325" y="280"/>
                  </a:lnTo>
                  <a:lnTo>
                    <a:pt x="333" y="273"/>
                  </a:lnTo>
                  <a:lnTo>
                    <a:pt x="341" y="267"/>
                  </a:lnTo>
                  <a:lnTo>
                    <a:pt x="349" y="260"/>
                  </a:lnTo>
                  <a:lnTo>
                    <a:pt x="350" y="257"/>
                  </a:lnTo>
                  <a:lnTo>
                    <a:pt x="352" y="256"/>
                  </a:lnTo>
                  <a:lnTo>
                    <a:pt x="353" y="254"/>
                  </a:lnTo>
                  <a:lnTo>
                    <a:pt x="356" y="253"/>
                  </a:lnTo>
                  <a:lnTo>
                    <a:pt x="380" y="232"/>
                  </a:lnTo>
                  <a:lnTo>
                    <a:pt x="404" y="212"/>
                  </a:lnTo>
                  <a:lnTo>
                    <a:pt x="427" y="193"/>
                  </a:lnTo>
                  <a:lnTo>
                    <a:pt x="449" y="172"/>
                  </a:lnTo>
                  <a:lnTo>
                    <a:pt x="471" y="153"/>
                  </a:lnTo>
                  <a:lnTo>
                    <a:pt x="493" y="132"/>
                  </a:lnTo>
                  <a:lnTo>
                    <a:pt x="515" y="111"/>
                  </a:lnTo>
                  <a:lnTo>
                    <a:pt x="537" y="89"/>
                  </a:lnTo>
                  <a:lnTo>
                    <a:pt x="542" y="83"/>
                  </a:lnTo>
                  <a:lnTo>
                    <a:pt x="553" y="74"/>
                  </a:lnTo>
                  <a:lnTo>
                    <a:pt x="564" y="63"/>
                  </a:lnTo>
                  <a:lnTo>
                    <a:pt x="576" y="50"/>
                  </a:lnTo>
                  <a:lnTo>
                    <a:pt x="587" y="37"/>
                  </a:lnTo>
                  <a:lnTo>
                    <a:pt x="595" y="25"/>
                  </a:lnTo>
                  <a:lnTo>
                    <a:pt x="599" y="13"/>
                  </a:lnTo>
                  <a:lnTo>
                    <a:pt x="596" y="3"/>
                  </a:lnTo>
                  <a:lnTo>
                    <a:pt x="596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6" name="Freeform 40"/>
            <p:cNvSpPr>
              <a:spLocks/>
            </p:cNvSpPr>
            <p:nvPr/>
          </p:nvSpPr>
          <p:spPr bwMode="auto">
            <a:xfrm>
              <a:off x="1229" y="3600"/>
              <a:ext cx="145" cy="122"/>
            </a:xfrm>
            <a:custGeom>
              <a:avLst/>
              <a:gdLst>
                <a:gd name="T0" fmla="*/ 273 w 291"/>
                <a:gd name="T1" fmla="*/ 13 h 244"/>
                <a:gd name="T2" fmla="*/ 250 w 291"/>
                <a:gd name="T3" fmla="*/ 38 h 244"/>
                <a:gd name="T4" fmla="*/ 224 w 291"/>
                <a:gd name="T5" fmla="*/ 60 h 244"/>
                <a:gd name="T6" fmla="*/ 197 w 291"/>
                <a:gd name="T7" fmla="*/ 82 h 244"/>
                <a:gd name="T8" fmla="*/ 185 w 291"/>
                <a:gd name="T9" fmla="*/ 93 h 244"/>
                <a:gd name="T10" fmla="*/ 171 w 291"/>
                <a:gd name="T11" fmla="*/ 102 h 244"/>
                <a:gd name="T12" fmla="*/ 166 w 291"/>
                <a:gd name="T13" fmla="*/ 108 h 244"/>
                <a:gd name="T14" fmla="*/ 153 w 291"/>
                <a:gd name="T15" fmla="*/ 123 h 244"/>
                <a:gd name="T16" fmla="*/ 133 w 291"/>
                <a:gd name="T17" fmla="*/ 143 h 244"/>
                <a:gd name="T18" fmla="*/ 115 w 291"/>
                <a:gd name="T19" fmla="*/ 162 h 244"/>
                <a:gd name="T20" fmla="*/ 103 w 291"/>
                <a:gd name="T21" fmla="*/ 170 h 244"/>
                <a:gd name="T22" fmla="*/ 89 w 291"/>
                <a:gd name="T23" fmla="*/ 184 h 244"/>
                <a:gd name="T24" fmla="*/ 77 w 291"/>
                <a:gd name="T25" fmla="*/ 192 h 244"/>
                <a:gd name="T26" fmla="*/ 59 w 291"/>
                <a:gd name="T27" fmla="*/ 203 h 244"/>
                <a:gd name="T28" fmla="*/ 36 w 291"/>
                <a:gd name="T29" fmla="*/ 218 h 244"/>
                <a:gd name="T30" fmla="*/ 26 w 291"/>
                <a:gd name="T31" fmla="*/ 224 h 244"/>
                <a:gd name="T32" fmla="*/ 2 w 291"/>
                <a:gd name="T33" fmla="*/ 238 h 244"/>
                <a:gd name="T34" fmla="*/ 0 w 291"/>
                <a:gd name="T35" fmla="*/ 244 h 244"/>
                <a:gd name="T36" fmla="*/ 18 w 291"/>
                <a:gd name="T37" fmla="*/ 233 h 244"/>
                <a:gd name="T38" fmla="*/ 24 w 291"/>
                <a:gd name="T39" fmla="*/ 229 h 244"/>
                <a:gd name="T40" fmla="*/ 30 w 291"/>
                <a:gd name="T41" fmla="*/ 223 h 244"/>
                <a:gd name="T42" fmla="*/ 62 w 291"/>
                <a:gd name="T43" fmla="*/ 204 h 244"/>
                <a:gd name="T44" fmla="*/ 117 w 291"/>
                <a:gd name="T45" fmla="*/ 169 h 244"/>
                <a:gd name="T46" fmla="*/ 148 w 291"/>
                <a:gd name="T47" fmla="*/ 146 h 244"/>
                <a:gd name="T48" fmla="*/ 177 w 291"/>
                <a:gd name="T49" fmla="*/ 124 h 244"/>
                <a:gd name="T50" fmla="*/ 196 w 291"/>
                <a:gd name="T51" fmla="*/ 106 h 244"/>
                <a:gd name="T52" fmla="*/ 202 w 291"/>
                <a:gd name="T53" fmla="*/ 102 h 244"/>
                <a:gd name="T54" fmla="*/ 203 w 291"/>
                <a:gd name="T55" fmla="*/ 101 h 244"/>
                <a:gd name="T56" fmla="*/ 212 w 291"/>
                <a:gd name="T57" fmla="*/ 93 h 244"/>
                <a:gd name="T58" fmla="*/ 216 w 291"/>
                <a:gd name="T59" fmla="*/ 90 h 244"/>
                <a:gd name="T60" fmla="*/ 240 w 291"/>
                <a:gd name="T61" fmla="*/ 64 h 244"/>
                <a:gd name="T62" fmla="*/ 268 w 291"/>
                <a:gd name="T63" fmla="*/ 30 h 244"/>
                <a:gd name="T64" fmla="*/ 291 w 291"/>
                <a:gd name="T6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1" h="244">
                  <a:moveTo>
                    <a:pt x="291" y="0"/>
                  </a:moveTo>
                  <a:lnTo>
                    <a:pt x="273" y="13"/>
                  </a:lnTo>
                  <a:lnTo>
                    <a:pt x="262" y="25"/>
                  </a:lnTo>
                  <a:lnTo>
                    <a:pt x="250" y="38"/>
                  </a:lnTo>
                  <a:lnTo>
                    <a:pt x="238" y="50"/>
                  </a:lnTo>
                  <a:lnTo>
                    <a:pt x="224" y="60"/>
                  </a:lnTo>
                  <a:lnTo>
                    <a:pt x="211" y="71"/>
                  </a:lnTo>
                  <a:lnTo>
                    <a:pt x="197" y="82"/>
                  </a:lnTo>
                  <a:lnTo>
                    <a:pt x="192" y="86"/>
                  </a:lnTo>
                  <a:lnTo>
                    <a:pt x="185" y="93"/>
                  </a:lnTo>
                  <a:lnTo>
                    <a:pt x="178" y="97"/>
                  </a:lnTo>
                  <a:lnTo>
                    <a:pt x="171" y="102"/>
                  </a:lnTo>
                  <a:lnTo>
                    <a:pt x="169" y="105"/>
                  </a:lnTo>
                  <a:lnTo>
                    <a:pt x="166" y="108"/>
                  </a:lnTo>
                  <a:lnTo>
                    <a:pt x="163" y="112"/>
                  </a:lnTo>
                  <a:lnTo>
                    <a:pt x="153" y="123"/>
                  </a:lnTo>
                  <a:lnTo>
                    <a:pt x="143" y="133"/>
                  </a:lnTo>
                  <a:lnTo>
                    <a:pt x="133" y="143"/>
                  </a:lnTo>
                  <a:lnTo>
                    <a:pt x="124" y="151"/>
                  </a:lnTo>
                  <a:lnTo>
                    <a:pt x="115" y="162"/>
                  </a:lnTo>
                  <a:lnTo>
                    <a:pt x="108" y="166"/>
                  </a:lnTo>
                  <a:lnTo>
                    <a:pt x="103" y="170"/>
                  </a:lnTo>
                  <a:lnTo>
                    <a:pt x="93" y="180"/>
                  </a:lnTo>
                  <a:lnTo>
                    <a:pt x="89" y="184"/>
                  </a:lnTo>
                  <a:lnTo>
                    <a:pt x="82" y="188"/>
                  </a:lnTo>
                  <a:lnTo>
                    <a:pt x="77" y="192"/>
                  </a:lnTo>
                  <a:lnTo>
                    <a:pt x="71" y="195"/>
                  </a:lnTo>
                  <a:lnTo>
                    <a:pt x="59" y="203"/>
                  </a:lnTo>
                  <a:lnTo>
                    <a:pt x="48" y="210"/>
                  </a:lnTo>
                  <a:lnTo>
                    <a:pt x="36" y="218"/>
                  </a:lnTo>
                  <a:lnTo>
                    <a:pt x="30" y="220"/>
                  </a:lnTo>
                  <a:lnTo>
                    <a:pt x="26" y="224"/>
                  </a:lnTo>
                  <a:lnTo>
                    <a:pt x="13" y="231"/>
                  </a:lnTo>
                  <a:lnTo>
                    <a:pt x="2" y="238"/>
                  </a:lnTo>
                  <a:lnTo>
                    <a:pt x="2" y="240"/>
                  </a:lnTo>
                  <a:lnTo>
                    <a:pt x="0" y="244"/>
                  </a:lnTo>
                  <a:lnTo>
                    <a:pt x="17" y="234"/>
                  </a:lnTo>
                  <a:lnTo>
                    <a:pt x="18" y="233"/>
                  </a:lnTo>
                  <a:lnTo>
                    <a:pt x="20" y="230"/>
                  </a:lnTo>
                  <a:lnTo>
                    <a:pt x="24" y="229"/>
                  </a:lnTo>
                  <a:lnTo>
                    <a:pt x="26" y="227"/>
                  </a:lnTo>
                  <a:lnTo>
                    <a:pt x="30" y="223"/>
                  </a:lnTo>
                  <a:lnTo>
                    <a:pt x="41" y="217"/>
                  </a:lnTo>
                  <a:lnTo>
                    <a:pt x="62" y="204"/>
                  </a:lnTo>
                  <a:lnTo>
                    <a:pt x="89" y="186"/>
                  </a:lnTo>
                  <a:lnTo>
                    <a:pt x="117" y="169"/>
                  </a:lnTo>
                  <a:lnTo>
                    <a:pt x="134" y="156"/>
                  </a:lnTo>
                  <a:lnTo>
                    <a:pt x="148" y="146"/>
                  </a:lnTo>
                  <a:lnTo>
                    <a:pt x="164" y="135"/>
                  </a:lnTo>
                  <a:lnTo>
                    <a:pt x="177" y="124"/>
                  </a:lnTo>
                  <a:lnTo>
                    <a:pt x="191" y="112"/>
                  </a:lnTo>
                  <a:lnTo>
                    <a:pt x="196" y="106"/>
                  </a:lnTo>
                  <a:lnTo>
                    <a:pt x="200" y="104"/>
                  </a:lnTo>
                  <a:lnTo>
                    <a:pt x="202" y="102"/>
                  </a:lnTo>
                  <a:lnTo>
                    <a:pt x="202" y="101"/>
                  </a:lnTo>
                  <a:lnTo>
                    <a:pt x="203" y="101"/>
                  </a:lnTo>
                  <a:lnTo>
                    <a:pt x="209" y="95"/>
                  </a:lnTo>
                  <a:lnTo>
                    <a:pt x="212" y="93"/>
                  </a:lnTo>
                  <a:lnTo>
                    <a:pt x="215" y="90"/>
                  </a:lnTo>
                  <a:lnTo>
                    <a:pt x="216" y="90"/>
                  </a:lnTo>
                  <a:lnTo>
                    <a:pt x="229" y="78"/>
                  </a:lnTo>
                  <a:lnTo>
                    <a:pt x="240" y="64"/>
                  </a:lnTo>
                  <a:lnTo>
                    <a:pt x="254" y="48"/>
                  </a:lnTo>
                  <a:lnTo>
                    <a:pt x="268" y="30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7" name="Freeform 41"/>
            <p:cNvSpPr>
              <a:spLocks/>
            </p:cNvSpPr>
            <p:nvPr/>
          </p:nvSpPr>
          <p:spPr bwMode="auto">
            <a:xfrm>
              <a:off x="737" y="3107"/>
              <a:ext cx="766" cy="839"/>
            </a:xfrm>
            <a:custGeom>
              <a:avLst/>
              <a:gdLst>
                <a:gd name="T0" fmla="*/ 42 w 1532"/>
                <a:gd name="T1" fmla="*/ 1526 h 1679"/>
                <a:gd name="T2" fmla="*/ 118 w 1532"/>
                <a:gd name="T3" fmla="*/ 1582 h 1679"/>
                <a:gd name="T4" fmla="*/ 146 w 1532"/>
                <a:gd name="T5" fmla="*/ 1679 h 1679"/>
                <a:gd name="T6" fmla="*/ 169 w 1532"/>
                <a:gd name="T7" fmla="*/ 1589 h 1679"/>
                <a:gd name="T8" fmla="*/ 235 w 1532"/>
                <a:gd name="T9" fmla="*/ 1506 h 1679"/>
                <a:gd name="T10" fmla="*/ 398 w 1532"/>
                <a:gd name="T11" fmla="*/ 1506 h 1679"/>
                <a:gd name="T12" fmla="*/ 533 w 1532"/>
                <a:gd name="T13" fmla="*/ 1499 h 1679"/>
                <a:gd name="T14" fmla="*/ 663 w 1532"/>
                <a:gd name="T15" fmla="*/ 1516 h 1679"/>
                <a:gd name="T16" fmla="*/ 662 w 1532"/>
                <a:gd name="T17" fmla="*/ 1652 h 1679"/>
                <a:gd name="T18" fmla="*/ 699 w 1532"/>
                <a:gd name="T19" fmla="*/ 1618 h 1679"/>
                <a:gd name="T20" fmla="*/ 742 w 1532"/>
                <a:gd name="T21" fmla="*/ 1509 h 1679"/>
                <a:gd name="T22" fmla="*/ 792 w 1532"/>
                <a:gd name="T23" fmla="*/ 1354 h 1679"/>
                <a:gd name="T24" fmla="*/ 899 w 1532"/>
                <a:gd name="T25" fmla="*/ 1273 h 1679"/>
                <a:gd name="T26" fmla="*/ 875 w 1532"/>
                <a:gd name="T27" fmla="*/ 1280 h 1679"/>
                <a:gd name="T28" fmla="*/ 823 w 1532"/>
                <a:gd name="T29" fmla="*/ 1276 h 1679"/>
                <a:gd name="T30" fmla="*/ 871 w 1532"/>
                <a:gd name="T31" fmla="*/ 1241 h 1679"/>
                <a:gd name="T32" fmla="*/ 988 w 1532"/>
                <a:gd name="T33" fmla="*/ 1195 h 1679"/>
                <a:gd name="T34" fmla="*/ 1107 w 1532"/>
                <a:gd name="T35" fmla="*/ 1110 h 1679"/>
                <a:gd name="T36" fmla="*/ 1228 w 1532"/>
                <a:gd name="T37" fmla="*/ 1005 h 1679"/>
                <a:gd name="T38" fmla="*/ 1336 w 1532"/>
                <a:gd name="T39" fmla="*/ 902 h 1679"/>
                <a:gd name="T40" fmla="*/ 1368 w 1532"/>
                <a:gd name="T41" fmla="*/ 857 h 1679"/>
                <a:gd name="T42" fmla="*/ 1415 w 1532"/>
                <a:gd name="T43" fmla="*/ 822 h 1679"/>
                <a:gd name="T44" fmla="*/ 1449 w 1532"/>
                <a:gd name="T45" fmla="*/ 757 h 1679"/>
                <a:gd name="T46" fmla="*/ 1531 w 1532"/>
                <a:gd name="T47" fmla="*/ 527 h 1679"/>
                <a:gd name="T48" fmla="*/ 1476 w 1532"/>
                <a:gd name="T49" fmla="*/ 316 h 1679"/>
                <a:gd name="T50" fmla="*/ 1417 w 1532"/>
                <a:gd name="T51" fmla="*/ 169 h 1679"/>
                <a:gd name="T52" fmla="*/ 1357 w 1532"/>
                <a:gd name="T53" fmla="*/ 66 h 1679"/>
                <a:gd name="T54" fmla="*/ 1216 w 1532"/>
                <a:gd name="T55" fmla="*/ 2 h 1679"/>
                <a:gd name="T56" fmla="*/ 1267 w 1532"/>
                <a:gd name="T57" fmla="*/ 73 h 1679"/>
                <a:gd name="T58" fmla="*/ 1263 w 1532"/>
                <a:gd name="T59" fmla="*/ 140 h 1679"/>
                <a:gd name="T60" fmla="*/ 1206 w 1532"/>
                <a:gd name="T61" fmla="*/ 215 h 1679"/>
                <a:gd name="T62" fmla="*/ 1210 w 1532"/>
                <a:gd name="T63" fmla="*/ 212 h 1679"/>
                <a:gd name="T64" fmla="*/ 1312 w 1532"/>
                <a:gd name="T65" fmla="*/ 255 h 1679"/>
                <a:gd name="T66" fmla="*/ 1433 w 1532"/>
                <a:gd name="T67" fmla="*/ 355 h 1679"/>
                <a:gd name="T68" fmla="*/ 1475 w 1532"/>
                <a:gd name="T69" fmla="*/ 520 h 1679"/>
                <a:gd name="T70" fmla="*/ 1383 w 1532"/>
                <a:gd name="T71" fmla="*/ 745 h 1679"/>
                <a:gd name="T72" fmla="*/ 1297 w 1532"/>
                <a:gd name="T73" fmla="*/ 856 h 1679"/>
                <a:gd name="T74" fmla="*/ 1240 w 1532"/>
                <a:gd name="T75" fmla="*/ 915 h 1679"/>
                <a:gd name="T76" fmla="*/ 1147 w 1532"/>
                <a:gd name="T77" fmla="*/ 1011 h 1679"/>
                <a:gd name="T78" fmla="*/ 1030 w 1532"/>
                <a:gd name="T79" fmla="*/ 1105 h 1679"/>
                <a:gd name="T80" fmla="*/ 886 w 1532"/>
                <a:gd name="T81" fmla="*/ 1181 h 1679"/>
                <a:gd name="T82" fmla="*/ 789 w 1532"/>
                <a:gd name="T83" fmla="*/ 1198 h 1679"/>
                <a:gd name="T84" fmla="*/ 658 w 1532"/>
                <a:gd name="T85" fmla="*/ 1209 h 1679"/>
                <a:gd name="T86" fmla="*/ 564 w 1532"/>
                <a:gd name="T87" fmla="*/ 1151 h 1679"/>
                <a:gd name="T88" fmla="*/ 508 w 1532"/>
                <a:gd name="T89" fmla="*/ 1200 h 1679"/>
                <a:gd name="T90" fmla="*/ 465 w 1532"/>
                <a:gd name="T91" fmla="*/ 1193 h 1679"/>
                <a:gd name="T92" fmla="*/ 387 w 1532"/>
                <a:gd name="T93" fmla="*/ 1212 h 1679"/>
                <a:gd name="T94" fmla="*/ 239 w 1532"/>
                <a:gd name="T95" fmla="*/ 1221 h 1679"/>
                <a:gd name="T96" fmla="*/ 80 w 1532"/>
                <a:gd name="T97" fmla="*/ 1228 h 1679"/>
                <a:gd name="T98" fmla="*/ 9 w 1532"/>
                <a:gd name="T99" fmla="*/ 1289 h 1679"/>
                <a:gd name="T100" fmla="*/ 84 w 1532"/>
                <a:gd name="T101" fmla="*/ 1300 h 1679"/>
                <a:gd name="T102" fmla="*/ 126 w 1532"/>
                <a:gd name="T103" fmla="*/ 1331 h 1679"/>
                <a:gd name="T104" fmla="*/ 0 w 1532"/>
                <a:gd name="T105" fmla="*/ 1347 h 1679"/>
                <a:gd name="T106" fmla="*/ 124 w 1532"/>
                <a:gd name="T107" fmla="*/ 1397 h 1679"/>
                <a:gd name="T108" fmla="*/ 63 w 1532"/>
                <a:gd name="T109" fmla="*/ 1440 h 1679"/>
                <a:gd name="T110" fmla="*/ 23 w 1532"/>
                <a:gd name="T111" fmla="*/ 1496 h 1679"/>
                <a:gd name="T112" fmla="*/ 78 w 1532"/>
                <a:gd name="T113" fmla="*/ 1504 h 1679"/>
                <a:gd name="T114" fmla="*/ 128 w 1532"/>
                <a:gd name="T115" fmla="*/ 1551 h 1679"/>
                <a:gd name="T116" fmla="*/ 45 w 1532"/>
                <a:gd name="T117" fmla="*/ 1520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2" h="1679">
                  <a:moveTo>
                    <a:pt x="0" y="1513"/>
                  </a:moveTo>
                  <a:lnTo>
                    <a:pt x="0" y="1515"/>
                  </a:lnTo>
                  <a:lnTo>
                    <a:pt x="3" y="1516"/>
                  </a:lnTo>
                  <a:lnTo>
                    <a:pt x="7" y="1516"/>
                  </a:lnTo>
                  <a:lnTo>
                    <a:pt x="10" y="1516"/>
                  </a:lnTo>
                  <a:lnTo>
                    <a:pt x="15" y="1517"/>
                  </a:lnTo>
                  <a:lnTo>
                    <a:pt x="31" y="1520"/>
                  </a:lnTo>
                  <a:lnTo>
                    <a:pt x="42" y="1526"/>
                  </a:lnTo>
                  <a:lnTo>
                    <a:pt x="50" y="1532"/>
                  </a:lnTo>
                  <a:lnTo>
                    <a:pt x="57" y="1541"/>
                  </a:lnTo>
                  <a:lnTo>
                    <a:pt x="63" y="1549"/>
                  </a:lnTo>
                  <a:lnTo>
                    <a:pt x="71" y="1555"/>
                  </a:lnTo>
                  <a:lnTo>
                    <a:pt x="83" y="1561"/>
                  </a:lnTo>
                  <a:lnTo>
                    <a:pt x="99" y="1564"/>
                  </a:lnTo>
                  <a:lnTo>
                    <a:pt x="112" y="1569"/>
                  </a:lnTo>
                  <a:lnTo>
                    <a:pt x="118" y="1582"/>
                  </a:lnTo>
                  <a:lnTo>
                    <a:pt x="121" y="1599"/>
                  </a:lnTo>
                  <a:lnTo>
                    <a:pt x="122" y="1620"/>
                  </a:lnTo>
                  <a:lnTo>
                    <a:pt x="122" y="1641"/>
                  </a:lnTo>
                  <a:lnTo>
                    <a:pt x="123" y="1659"/>
                  </a:lnTo>
                  <a:lnTo>
                    <a:pt x="125" y="1673"/>
                  </a:lnTo>
                  <a:lnTo>
                    <a:pt x="131" y="1679"/>
                  </a:lnTo>
                  <a:lnTo>
                    <a:pt x="138" y="1679"/>
                  </a:lnTo>
                  <a:lnTo>
                    <a:pt x="146" y="1679"/>
                  </a:lnTo>
                  <a:lnTo>
                    <a:pt x="148" y="1676"/>
                  </a:lnTo>
                  <a:lnTo>
                    <a:pt x="143" y="1674"/>
                  </a:lnTo>
                  <a:lnTo>
                    <a:pt x="139" y="1668"/>
                  </a:lnTo>
                  <a:lnTo>
                    <a:pt x="140" y="1657"/>
                  </a:lnTo>
                  <a:lnTo>
                    <a:pt x="146" y="1642"/>
                  </a:lnTo>
                  <a:lnTo>
                    <a:pt x="153" y="1623"/>
                  </a:lnTo>
                  <a:lnTo>
                    <a:pt x="161" y="1606"/>
                  </a:lnTo>
                  <a:lnTo>
                    <a:pt x="169" y="1589"/>
                  </a:lnTo>
                  <a:lnTo>
                    <a:pt x="176" y="1576"/>
                  </a:lnTo>
                  <a:lnTo>
                    <a:pt x="179" y="1567"/>
                  </a:lnTo>
                  <a:lnTo>
                    <a:pt x="190" y="1543"/>
                  </a:lnTo>
                  <a:lnTo>
                    <a:pt x="198" y="1527"/>
                  </a:lnTo>
                  <a:lnTo>
                    <a:pt x="205" y="1515"/>
                  </a:lnTo>
                  <a:lnTo>
                    <a:pt x="213" y="1509"/>
                  </a:lnTo>
                  <a:lnTo>
                    <a:pt x="222" y="1507"/>
                  </a:lnTo>
                  <a:lnTo>
                    <a:pt x="235" y="1506"/>
                  </a:lnTo>
                  <a:lnTo>
                    <a:pt x="250" y="1506"/>
                  </a:lnTo>
                  <a:lnTo>
                    <a:pt x="269" y="1505"/>
                  </a:lnTo>
                  <a:lnTo>
                    <a:pt x="292" y="1504"/>
                  </a:lnTo>
                  <a:lnTo>
                    <a:pt x="314" y="1504"/>
                  </a:lnTo>
                  <a:lnTo>
                    <a:pt x="336" y="1504"/>
                  </a:lnTo>
                  <a:lnTo>
                    <a:pt x="357" y="1505"/>
                  </a:lnTo>
                  <a:lnTo>
                    <a:pt x="378" y="1506"/>
                  </a:lnTo>
                  <a:lnTo>
                    <a:pt x="398" y="1506"/>
                  </a:lnTo>
                  <a:lnTo>
                    <a:pt x="418" y="1506"/>
                  </a:lnTo>
                  <a:lnTo>
                    <a:pt x="436" y="1506"/>
                  </a:lnTo>
                  <a:lnTo>
                    <a:pt x="448" y="1505"/>
                  </a:lnTo>
                  <a:lnTo>
                    <a:pt x="463" y="1504"/>
                  </a:lnTo>
                  <a:lnTo>
                    <a:pt x="478" y="1503"/>
                  </a:lnTo>
                  <a:lnTo>
                    <a:pt x="495" y="1501"/>
                  </a:lnTo>
                  <a:lnTo>
                    <a:pt x="514" y="1500"/>
                  </a:lnTo>
                  <a:lnTo>
                    <a:pt x="533" y="1499"/>
                  </a:lnTo>
                  <a:lnTo>
                    <a:pt x="553" y="1499"/>
                  </a:lnTo>
                  <a:lnTo>
                    <a:pt x="571" y="1498"/>
                  </a:lnTo>
                  <a:lnTo>
                    <a:pt x="590" y="1499"/>
                  </a:lnTo>
                  <a:lnTo>
                    <a:pt x="608" y="1500"/>
                  </a:lnTo>
                  <a:lnTo>
                    <a:pt x="624" y="1503"/>
                  </a:lnTo>
                  <a:lnTo>
                    <a:pt x="639" y="1506"/>
                  </a:lnTo>
                  <a:lnTo>
                    <a:pt x="653" y="1511"/>
                  </a:lnTo>
                  <a:lnTo>
                    <a:pt x="663" y="1516"/>
                  </a:lnTo>
                  <a:lnTo>
                    <a:pt x="671" y="1523"/>
                  </a:lnTo>
                  <a:lnTo>
                    <a:pt x="676" y="1532"/>
                  </a:lnTo>
                  <a:lnTo>
                    <a:pt x="683" y="1560"/>
                  </a:lnTo>
                  <a:lnTo>
                    <a:pt x="685" y="1588"/>
                  </a:lnTo>
                  <a:lnTo>
                    <a:pt x="684" y="1615"/>
                  </a:lnTo>
                  <a:lnTo>
                    <a:pt x="677" y="1644"/>
                  </a:lnTo>
                  <a:lnTo>
                    <a:pt x="670" y="1651"/>
                  </a:lnTo>
                  <a:lnTo>
                    <a:pt x="662" y="1652"/>
                  </a:lnTo>
                  <a:lnTo>
                    <a:pt x="659" y="1656"/>
                  </a:lnTo>
                  <a:lnTo>
                    <a:pt x="661" y="1670"/>
                  </a:lnTo>
                  <a:lnTo>
                    <a:pt x="667" y="1679"/>
                  </a:lnTo>
                  <a:lnTo>
                    <a:pt x="672" y="1676"/>
                  </a:lnTo>
                  <a:lnTo>
                    <a:pt x="679" y="1666"/>
                  </a:lnTo>
                  <a:lnTo>
                    <a:pt x="686" y="1651"/>
                  </a:lnTo>
                  <a:lnTo>
                    <a:pt x="693" y="1634"/>
                  </a:lnTo>
                  <a:lnTo>
                    <a:pt x="699" y="1618"/>
                  </a:lnTo>
                  <a:lnTo>
                    <a:pt x="702" y="1605"/>
                  </a:lnTo>
                  <a:lnTo>
                    <a:pt x="705" y="1599"/>
                  </a:lnTo>
                  <a:lnTo>
                    <a:pt x="710" y="1584"/>
                  </a:lnTo>
                  <a:lnTo>
                    <a:pt x="716" y="1568"/>
                  </a:lnTo>
                  <a:lnTo>
                    <a:pt x="722" y="1553"/>
                  </a:lnTo>
                  <a:lnTo>
                    <a:pt x="729" y="1538"/>
                  </a:lnTo>
                  <a:lnTo>
                    <a:pt x="735" y="1524"/>
                  </a:lnTo>
                  <a:lnTo>
                    <a:pt x="742" y="1509"/>
                  </a:lnTo>
                  <a:lnTo>
                    <a:pt x="748" y="1494"/>
                  </a:lnTo>
                  <a:lnTo>
                    <a:pt x="755" y="1481"/>
                  </a:lnTo>
                  <a:lnTo>
                    <a:pt x="762" y="1461"/>
                  </a:lnTo>
                  <a:lnTo>
                    <a:pt x="768" y="1439"/>
                  </a:lnTo>
                  <a:lnTo>
                    <a:pt x="773" y="1417"/>
                  </a:lnTo>
                  <a:lnTo>
                    <a:pt x="777" y="1395"/>
                  </a:lnTo>
                  <a:lnTo>
                    <a:pt x="783" y="1374"/>
                  </a:lnTo>
                  <a:lnTo>
                    <a:pt x="792" y="1354"/>
                  </a:lnTo>
                  <a:lnTo>
                    <a:pt x="803" y="1337"/>
                  </a:lnTo>
                  <a:lnTo>
                    <a:pt x="819" y="1322"/>
                  </a:lnTo>
                  <a:lnTo>
                    <a:pt x="831" y="1312"/>
                  </a:lnTo>
                  <a:lnTo>
                    <a:pt x="844" y="1304"/>
                  </a:lnTo>
                  <a:lnTo>
                    <a:pt x="858" y="1295"/>
                  </a:lnTo>
                  <a:lnTo>
                    <a:pt x="872" y="1288"/>
                  </a:lnTo>
                  <a:lnTo>
                    <a:pt x="886" y="1280"/>
                  </a:lnTo>
                  <a:lnTo>
                    <a:pt x="899" y="1273"/>
                  </a:lnTo>
                  <a:lnTo>
                    <a:pt x="914" y="1265"/>
                  </a:lnTo>
                  <a:lnTo>
                    <a:pt x="928" y="1258"/>
                  </a:lnTo>
                  <a:lnTo>
                    <a:pt x="926" y="1259"/>
                  </a:lnTo>
                  <a:lnTo>
                    <a:pt x="920" y="1262"/>
                  </a:lnTo>
                  <a:lnTo>
                    <a:pt x="911" y="1265"/>
                  </a:lnTo>
                  <a:lnTo>
                    <a:pt x="899" y="1270"/>
                  </a:lnTo>
                  <a:lnTo>
                    <a:pt x="888" y="1274"/>
                  </a:lnTo>
                  <a:lnTo>
                    <a:pt x="875" y="1280"/>
                  </a:lnTo>
                  <a:lnTo>
                    <a:pt x="864" y="1285"/>
                  </a:lnTo>
                  <a:lnTo>
                    <a:pt x="853" y="1289"/>
                  </a:lnTo>
                  <a:lnTo>
                    <a:pt x="836" y="1295"/>
                  </a:lnTo>
                  <a:lnTo>
                    <a:pt x="826" y="1296"/>
                  </a:lnTo>
                  <a:lnTo>
                    <a:pt x="821" y="1294"/>
                  </a:lnTo>
                  <a:lnTo>
                    <a:pt x="820" y="1289"/>
                  </a:lnTo>
                  <a:lnTo>
                    <a:pt x="821" y="1284"/>
                  </a:lnTo>
                  <a:lnTo>
                    <a:pt x="823" y="1276"/>
                  </a:lnTo>
                  <a:lnTo>
                    <a:pt x="825" y="1268"/>
                  </a:lnTo>
                  <a:lnTo>
                    <a:pt x="823" y="1259"/>
                  </a:lnTo>
                  <a:lnTo>
                    <a:pt x="821" y="1251"/>
                  </a:lnTo>
                  <a:lnTo>
                    <a:pt x="826" y="1248"/>
                  </a:lnTo>
                  <a:lnTo>
                    <a:pt x="833" y="1249"/>
                  </a:lnTo>
                  <a:lnTo>
                    <a:pt x="842" y="1248"/>
                  </a:lnTo>
                  <a:lnTo>
                    <a:pt x="857" y="1244"/>
                  </a:lnTo>
                  <a:lnTo>
                    <a:pt x="871" y="1241"/>
                  </a:lnTo>
                  <a:lnTo>
                    <a:pt x="884" y="1238"/>
                  </a:lnTo>
                  <a:lnTo>
                    <a:pt x="899" y="1233"/>
                  </a:lnTo>
                  <a:lnTo>
                    <a:pt x="912" y="1228"/>
                  </a:lnTo>
                  <a:lnTo>
                    <a:pt x="926" y="1223"/>
                  </a:lnTo>
                  <a:lnTo>
                    <a:pt x="940" y="1218"/>
                  </a:lnTo>
                  <a:lnTo>
                    <a:pt x="952" y="1212"/>
                  </a:lnTo>
                  <a:lnTo>
                    <a:pt x="971" y="1204"/>
                  </a:lnTo>
                  <a:lnTo>
                    <a:pt x="988" y="1195"/>
                  </a:lnTo>
                  <a:lnTo>
                    <a:pt x="1004" y="1186"/>
                  </a:lnTo>
                  <a:lnTo>
                    <a:pt x="1020" y="1175"/>
                  </a:lnTo>
                  <a:lnTo>
                    <a:pt x="1035" y="1166"/>
                  </a:lnTo>
                  <a:lnTo>
                    <a:pt x="1050" y="1155"/>
                  </a:lnTo>
                  <a:lnTo>
                    <a:pt x="1065" y="1144"/>
                  </a:lnTo>
                  <a:lnTo>
                    <a:pt x="1079" y="1133"/>
                  </a:lnTo>
                  <a:lnTo>
                    <a:pt x="1093" y="1121"/>
                  </a:lnTo>
                  <a:lnTo>
                    <a:pt x="1107" y="1110"/>
                  </a:lnTo>
                  <a:lnTo>
                    <a:pt x="1121" y="1098"/>
                  </a:lnTo>
                  <a:lnTo>
                    <a:pt x="1134" y="1086"/>
                  </a:lnTo>
                  <a:lnTo>
                    <a:pt x="1148" y="1073"/>
                  </a:lnTo>
                  <a:lnTo>
                    <a:pt x="1163" y="1060"/>
                  </a:lnTo>
                  <a:lnTo>
                    <a:pt x="1177" y="1048"/>
                  </a:lnTo>
                  <a:lnTo>
                    <a:pt x="1192" y="1035"/>
                  </a:lnTo>
                  <a:lnTo>
                    <a:pt x="1209" y="1020"/>
                  </a:lnTo>
                  <a:lnTo>
                    <a:pt x="1228" y="1005"/>
                  </a:lnTo>
                  <a:lnTo>
                    <a:pt x="1246" y="991"/>
                  </a:lnTo>
                  <a:lnTo>
                    <a:pt x="1265" y="977"/>
                  </a:lnTo>
                  <a:lnTo>
                    <a:pt x="1282" y="962"/>
                  </a:lnTo>
                  <a:lnTo>
                    <a:pt x="1299" y="947"/>
                  </a:lnTo>
                  <a:lnTo>
                    <a:pt x="1314" y="931"/>
                  </a:lnTo>
                  <a:lnTo>
                    <a:pt x="1328" y="913"/>
                  </a:lnTo>
                  <a:lnTo>
                    <a:pt x="1331" y="907"/>
                  </a:lnTo>
                  <a:lnTo>
                    <a:pt x="1336" y="902"/>
                  </a:lnTo>
                  <a:lnTo>
                    <a:pt x="1341" y="897"/>
                  </a:lnTo>
                  <a:lnTo>
                    <a:pt x="1345" y="891"/>
                  </a:lnTo>
                  <a:lnTo>
                    <a:pt x="1350" y="885"/>
                  </a:lnTo>
                  <a:lnTo>
                    <a:pt x="1354" y="879"/>
                  </a:lnTo>
                  <a:lnTo>
                    <a:pt x="1359" y="874"/>
                  </a:lnTo>
                  <a:lnTo>
                    <a:pt x="1362" y="867"/>
                  </a:lnTo>
                  <a:lnTo>
                    <a:pt x="1365" y="863"/>
                  </a:lnTo>
                  <a:lnTo>
                    <a:pt x="1368" y="857"/>
                  </a:lnTo>
                  <a:lnTo>
                    <a:pt x="1375" y="851"/>
                  </a:lnTo>
                  <a:lnTo>
                    <a:pt x="1382" y="841"/>
                  </a:lnTo>
                  <a:lnTo>
                    <a:pt x="1389" y="833"/>
                  </a:lnTo>
                  <a:lnTo>
                    <a:pt x="1395" y="826"/>
                  </a:lnTo>
                  <a:lnTo>
                    <a:pt x="1400" y="822"/>
                  </a:lnTo>
                  <a:lnTo>
                    <a:pt x="1404" y="819"/>
                  </a:lnTo>
                  <a:lnTo>
                    <a:pt x="1411" y="819"/>
                  </a:lnTo>
                  <a:lnTo>
                    <a:pt x="1415" y="822"/>
                  </a:lnTo>
                  <a:lnTo>
                    <a:pt x="1418" y="823"/>
                  </a:lnTo>
                  <a:lnTo>
                    <a:pt x="1422" y="818"/>
                  </a:lnTo>
                  <a:lnTo>
                    <a:pt x="1428" y="808"/>
                  </a:lnTo>
                  <a:lnTo>
                    <a:pt x="1433" y="798"/>
                  </a:lnTo>
                  <a:lnTo>
                    <a:pt x="1436" y="787"/>
                  </a:lnTo>
                  <a:lnTo>
                    <a:pt x="1441" y="777"/>
                  </a:lnTo>
                  <a:lnTo>
                    <a:pt x="1444" y="768"/>
                  </a:lnTo>
                  <a:lnTo>
                    <a:pt x="1449" y="757"/>
                  </a:lnTo>
                  <a:lnTo>
                    <a:pt x="1453" y="747"/>
                  </a:lnTo>
                  <a:lnTo>
                    <a:pt x="1459" y="737"/>
                  </a:lnTo>
                  <a:lnTo>
                    <a:pt x="1475" y="707"/>
                  </a:lnTo>
                  <a:lnTo>
                    <a:pt x="1490" y="673"/>
                  </a:lnTo>
                  <a:lnTo>
                    <a:pt x="1504" y="637"/>
                  </a:lnTo>
                  <a:lnTo>
                    <a:pt x="1516" y="601"/>
                  </a:lnTo>
                  <a:lnTo>
                    <a:pt x="1525" y="564"/>
                  </a:lnTo>
                  <a:lnTo>
                    <a:pt x="1531" y="527"/>
                  </a:lnTo>
                  <a:lnTo>
                    <a:pt x="1532" y="492"/>
                  </a:lnTo>
                  <a:lnTo>
                    <a:pt x="1529" y="460"/>
                  </a:lnTo>
                  <a:lnTo>
                    <a:pt x="1525" y="439"/>
                  </a:lnTo>
                  <a:lnTo>
                    <a:pt x="1518" y="416"/>
                  </a:lnTo>
                  <a:lnTo>
                    <a:pt x="1509" y="391"/>
                  </a:lnTo>
                  <a:lnTo>
                    <a:pt x="1500" y="364"/>
                  </a:lnTo>
                  <a:lnTo>
                    <a:pt x="1488" y="339"/>
                  </a:lnTo>
                  <a:lnTo>
                    <a:pt x="1476" y="316"/>
                  </a:lnTo>
                  <a:lnTo>
                    <a:pt x="1464" y="295"/>
                  </a:lnTo>
                  <a:lnTo>
                    <a:pt x="1451" y="278"/>
                  </a:lnTo>
                  <a:lnTo>
                    <a:pt x="1438" y="257"/>
                  </a:lnTo>
                  <a:lnTo>
                    <a:pt x="1435" y="237"/>
                  </a:lnTo>
                  <a:lnTo>
                    <a:pt x="1434" y="215"/>
                  </a:lnTo>
                  <a:lnTo>
                    <a:pt x="1427" y="189"/>
                  </a:lnTo>
                  <a:lnTo>
                    <a:pt x="1422" y="179"/>
                  </a:lnTo>
                  <a:lnTo>
                    <a:pt x="1417" y="169"/>
                  </a:lnTo>
                  <a:lnTo>
                    <a:pt x="1412" y="158"/>
                  </a:lnTo>
                  <a:lnTo>
                    <a:pt x="1409" y="148"/>
                  </a:lnTo>
                  <a:lnTo>
                    <a:pt x="1404" y="138"/>
                  </a:lnTo>
                  <a:lnTo>
                    <a:pt x="1399" y="127"/>
                  </a:lnTo>
                  <a:lnTo>
                    <a:pt x="1394" y="116"/>
                  </a:lnTo>
                  <a:lnTo>
                    <a:pt x="1389" y="105"/>
                  </a:lnTo>
                  <a:lnTo>
                    <a:pt x="1374" y="83"/>
                  </a:lnTo>
                  <a:lnTo>
                    <a:pt x="1357" y="66"/>
                  </a:lnTo>
                  <a:lnTo>
                    <a:pt x="1337" y="52"/>
                  </a:lnTo>
                  <a:lnTo>
                    <a:pt x="1315" y="41"/>
                  </a:lnTo>
                  <a:lnTo>
                    <a:pt x="1293" y="32"/>
                  </a:lnTo>
                  <a:lnTo>
                    <a:pt x="1270" y="22"/>
                  </a:lnTo>
                  <a:lnTo>
                    <a:pt x="1248" y="13"/>
                  </a:lnTo>
                  <a:lnTo>
                    <a:pt x="1228" y="2"/>
                  </a:lnTo>
                  <a:lnTo>
                    <a:pt x="1221" y="0"/>
                  </a:lnTo>
                  <a:lnTo>
                    <a:pt x="1216" y="2"/>
                  </a:lnTo>
                  <a:lnTo>
                    <a:pt x="1216" y="4"/>
                  </a:lnTo>
                  <a:lnTo>
                    <a:pt x="1224" y="9"/>
                  </a:lnTo>
                  <a:lnTo>
                    <a:pt x="1237" y="18"/>
                  </a:lnTo>
                  <a:lnTo>
                    <a:pt x="1241" y="28"/>
                  </a:lnTo>
                  <a:lnTo>
                    <a:pt x="1245" y="41"/>
                  </a:lnTo>
                  <a:lnTo>
                    <a:pt x="1253" y="52"/>
                  </a:lnTo>
                  <a:lnTo>
                    <a:pt x="1259" y="60"/>
                  </a:lnTo>
                  <a:lnTo>
                    <a:pt x="1267" y="73"/>
                  </a:lnTo>
                  <a:lnTo>
                    <a:pt x="1276" y="89"/>
                  </a:lnTo>
                  <a:lnTo>
                    <a:pt x="1284" y="108"/>
                  </a:lnTo>
                  <a:lnTo>
                    <a:pt x="1291" y="124"/>
                  </a:lnTo>
                  <a:lnTo>
                    <a:pt x="1292" y="139"/>
                  </a:lnTo>
                  <a:lnTo>
                    <a:pt x="1289" y="149"/>
                  </a:lnTo>
                  <a:lnTo>
                    <a:pt x="1277" y="153"/>
                  </a:lnTo>
                  <a:lnTo>
                    <a:pt x="1266" y="148"/>
                  </a:lnTo>
                  <a:lnTo>
                    <a:pt x="1263" y="140"/>
                  </a:lnTo>
                  <a:lnTo>
                    <a:pt x="1260" y="139"/>
                  </a:lnTo>
                  <a:lnTo>
                    <a:pt x="1247" y="154"/>
                  </a:lnTo>
                  <a:lnTo>
                    <a:pt x="1237" y="165"/>
                  </a:lnTo>
                  <a:lnTo>
                    <a:pt x="1228" y="177"/>
                  </a:lnTo>
                  <a:lnTo>
                    <a:pt x="1220" y="186"/>
                  </a:lnTo>
                  <a:lnTo>
                    <a:pt x="1213" y="195"/>
                  </a:lnTo>
                  <a:lnTo>
                    <a:pt x="1208" y="204"/>
                  </a:lnTo>
                  <a:lnTo>
                    <a:pt x="1206" y="215"/>
                  </a:lnTo>
                  <a:lnTo>
                    <a:pt x="1207" y="226"/>
                  </a:lnTo>
                  <a:lnTo>
                    <a:pt x="1210" y="239"/>
                  </a:lnTo>
                  <a:lnTo>
                    <a:pt x="1215" y="253"/>
                  </a:lnTo>
                  <a:lnTo>
                    <a:pt x="1216" y="254"/>
                  </a:lnTo>
                  <a:lnTo>
                    <a:pt x="1215" y="246"/>
                  </a:lnTo>
                  <a:lnTo>
                    <a:pt x="1212" y="233"/>
                  </a:lnTo>
                  <a:lnTo>
                    <a:pt x="1210" y="220"/>
                  </a:lnTo>
                  <a:lnTo>
                    <a:pt x="1210" y="212"/>
                  </a:lnTo>
                  <a:lnTo>
                    <a:pt x="1215" y="214"/>
                  </a:lnTo>
                  <a:lnTo>
                    <a:pt x="1225" y="229"/>
                  </a:lnTo>
                  <a:lnTo>
                    <a:pt x="1238" y="244"/>
                  </a:lnTo>
                  <a:lnTo>
                    <a:pt x="1252" y="253"/>
                  </a:lnTo>
                  <a:lnTo>
                    <a:pt x="1267" y="256"/>
                  </a:lnTo>
                  <a:lnTo>
                    <a:pt x="1282" y="256"/>
                  </a:lnTo>
                  <a:lnTo>
                    <a:pt x="1297" y="255"/>
                  </a:lnTo>
                  <a:lnTo>
                    <a:pt x="1312" y="255"/>
                  </a:lnTo>
                  <a:lnTo>
                    <a:pt x="1324" y="257"/>
                  </a:lnTo>
                  <a:lnTo>
                    <a:pt x="1337" y="264"/>
                  </a:lnTo>
                  <a:lnTo>
                    <a:pt x="1352" y="277"/>
                  </a:lnTo>
                  <a:lnTo>
                    <a:pt x="1368" y="291"/>
                  </a:lnTo>
                  <a:lnTo>
                    <a:pt x="1385" y="306"/>
                  </a:lnTo>
                  <a:lnTo>
                    <a:pt x="1403" y="321"/>
                  </a:lnTo>
                  <a:lnTo>
                    <a:pt x="1419" y="337"/>
                  </a:lnTo>
                  <a:lnTo>
                    <a:pt x="1433" y="355"/>
                  </a:lnTo>
                  <a:lnTo>
                    <a:pt x="1444" y="373"/>
                  </a:lnTo>
                  <a:lnTo>
                    <a:pt x="1452" y="392"/>
                  </a:lnTo>
                  <a:lnTo>
                    <a:pt x="1460" y="411"/>
                  </a:lnTo>
                  <a:lnTo>
                    <a:pt x="1468" y="423"/>
                  </a:lnTo>
                  <a:lnTo>
                    <a:pt x="1475" y="437"/>
                  </a:lnTo>
                  <a:lnTo>
                    <a:pt x="1480" y="457"/>
                  </a:lnTo>
                  <a:lnTo>
                    <a:pt x="1480" y="488"/>
                  </a:lnTo>
                  <a:lnTo>
                    <a:pt x="1475" y="520"/>
                  </a:lnTo>
                  <a:lnTo>
                    <a:pt x="1466" y="553"/>
                  </a:lnTo>
                  <a:lnTo>
                    <a:pt x="1456" y="586"/>
                  </a:lnTo>
                  <a:lnTo>
                    <a:pt x="1442" y="618"/>
                  </a:lnTo>
                  <a:lnTo>
                    <a:pt x="1429" y="649"/>
                  </a:lnTo>
                  <a:lnTo>
                    <a:pt x="1415" y="679"/>
                  </a:lnTo>
                  <a:lnTo>
                    <a:pt x="1404" y="708"/>
                  </a:lnTo>
                  <a:lnTo>
                    <a:pt x="1395" y="727"/>
                  </a:lnTo>
                  <a:lnTo>
                    <a:pt x="1383" y="745"/>
                  </a:lnTo>
                  <a:lnTo>
                    <a:pt x="1372" y="762"/>
                  </a:lnTo>
                  <a:lnTo>
                    <a:pt x="1359" y="778"/>
                  </a:lnTo>
                  <a:lnTo>
                    <a:pt x="1345" y="794"/>
                  </a:lnTo>
                  <a:lnTo>
                    <a:pt x="1331" y="810"/>
                  </a:lnTo>
                  <a:lnTo>
                    <a:pt x="1319" y="826"/>
                  </a:lnTo>
                  <a:lnTo>
                    <a:pt x="1306" y="845"/>
                  </a:lnTo>
                  <a:lnTo>
                    <a:pt x="1301" y="851"/>
                  </a:lnTo>
                  <a:lnTo>
                    <a:pt x="1297" y="856"/>
                  </a:lnTo>
                  <a:lnTo>
                    <a:pt x="1291" y="861"/>
                  </a:lnTo>
                  <a:lnTo>
                    <a:pt x="1285" y="867"/>
                  </a:lnTo>
                  <a:lnTo>
                    <a:pt x="1280" y="872"/>
                  </a:lnTo>
                  <a:lnTo>
                    <a:pt x="1274" y="877"/>
                  </a:lnTo>
                  <a:lnTo>
                    <a:pt x="1268" y="883"/>
                  </a:lnTo>
                  <a:lnTo>
                    <a:pt x="1263" y="889"/>
                  </a:lnTo>
                  <a:lnTo>
                    <a:pt x="1252" y="902"/>
                  </a:lnTo>
                  <a:lnTo>
                    <a:pt x="1240" y="915"/>
                  </a:lnTo>
                  <a:lnTo>
                    <a:pt x="1230" y="928"/>
                  </a:lnTo>
                  <a:lnTo>
                    <a:pt x="1218" y="940"/>
                  </a:lnTo>
                  <a:lnTo>
                    <a:pt x="1207" y="953"/>
                  </a:lnTo>
                  <a:lnTo>
                    <a:pt x="1195" y="965"/>
                  </a:lnTo>
                  <a:lnTo>
                    <a:pt x="1184" y="976"/>
                  </a:lnTo>
                  <a:lnTo>
                    <a:pt x="1171" y="988"/>
                  </a:lnTo>
                  <a:lnTo>
                    <a:pt x="1160" y="999"/>
                  </a:lnTo>
                  <a:lnTo>
                    <a:pt x="1147" y="1011"/>
                  </a:lnTo>
                  <a:lnTo>
                    <a:pt x="1136" y="1021"/>
                  </a:lnTo>
                  <a:lnTo>
                    <a:pt x="1123" y="1033"/>
                  </a:lnTo>
                  <a:lnTo>
                    <a:pt x="1109" y="1044"/>
                  </a:lnTo>
                  <a:lnTo>
                    <a:pt x="1096" y="1054"/>
                  </a:lnTo>
                  <a:lnTo>
                    <a:pt x="1083" y="1066"/>
                  </a:lnTo>
                  <a:lnTo>
                    <a:pt x="1069" y="1077"/>
                  </a:lnTo>
                  <a:lnTo>
                    <a:pt x="1049" y="1092"/>
                  </a:lnTo>
                  <a:lnTo>
                    <a:pt x="1030" y="1105"/>
                  </a:lnTo>
                  <a:lnTo>
                    <a:pt x="1009" y="1118"/>
                  </a:lnTo>
                  <a:lnTo>
                    <a:pt x="988" y="1130"/>
                  </a:lnTo>
                  <a:lnTo>
                    <a:pt x="966" y="1142"/>
                  </a:lnTo>
                  <a:lnTo>
                    <a:pt x="945" y="1152"/>
                  </a:lnTo>
                  <a:lnTo>
                    <a:pt x="924" y="1164"/>
                  </a:lnTo>
                  <a:lnTo>
                    <a:pt x="902" y="1174"/>
                  </a:lnTo>
                  <a:lnTo>
                    <a:pt x="895" y="1178"/>
                  </a:lnTo>
                  <a:lnTo>
                    <a:pt x="886" y="1181"/>
                  </a:lnTo>
                  <a:lnTo>
                    <a:pt x="874" y="1186"/>
                  </a:lnTo>
                  <a:lnTo>
                    <a:pt x="863" y="1190"/>
                  </a:lnTo>
                  <a:lnTo>
                    <a:pt x="850" y="1194"/>
                  </a:lnTo>
                  <a:lnTo>
                    <a:pt x="838" y="1197"/>
                  </a:lnTo>
                  <a:lnTo>
                    <a:pt x="829" y="1200"/>
                  </a:lnTo>
                  <a:lnTo>
                    <a:pt x="822" y="1200"/>
                  </a:lnTo>
                  <a:lnTo>
                    <a:pt x="806" y="1198"/>
                  </a:lnTo>
                  <a:lnTo>
                    <a:pt x="789" y="1198"/>
                  </a:lnTo>
                  <a:lnTo>
                    <a:pt x="773" y="1200"/>
                  </a:lnTo>
                  <a:lnTo>
                    <a:pt x="755" y="1201"/>
                  </a:lnTo>
                  <a:lnTo>
                    <a:pt x="739" y="1202"/>
                  </a:lnTo>
                  <a:lnTo>
                    <a:pt x="723" y="1204"/>
                  </a:lnTo>
                  <a:lnTo>
                    <a:pt x="706" y="1205"/>
                  </a:lnTo>
                  <a:lnTo>
                    <a:pt x="690" y="1206"/>
                  </a:lnTo>
                  <a:lnTo>
                    <a:pt x="674" y="1209"/>
                  </a:lnTo>
                  <a:lnTo>
                    <a:pt x="658" y="1209"/>
                  </a:lnTo>
                  <a:lnTo>
                    <a:pt x="641" y="1209"/>
                  </a:lnTo>
                  <a:lnTo>
                    <a:pt x="625" y="1209"/>
                  </a:lnTo>
                  <a:lnTo>
                    <a:pt x="610" y="1206"/>
                  </a:lnTo>
                  <a:lnTo>
                    <a:pt x="594" y="1204"/>
                  </a:lnTo>
                  <a:lnTo>
                    <a:pt x="578" y="1200"/>
                  </a:lnTo>
                  <a:lnTo>
                    <a:pt x="563" y="1194"/>
                  </a:lnTo>
                  <a:lnTo>
                    <a:pt x="562" y="1179"/>
                  </a:lnTo>
                  <a:lnTo>
                    <a:pt x="564" y="1151"/>
                  </a:lnTo>
                  <a:lnTo>
                    <a:pt x="565" y="1130"/>
                  </a:lnTo>
                  <a:lnTo>
                    <a:pt x="562" y="1136"/>
                  </a:lnTo>
                  <a:lnTo>
                    <a:pt x="557" y="1145"/>
                  </a:lnTo>
                  <a:lnTo>
                    <a:pt x="550" y="1157"/>
                  </a:lnTo>
                  <a:lnTo>
                    <a:pt x="542" y="1170"/>
                  </a:lnTo>
                  <a:lnTo>
                    <a:pt x="531" y="1181"/>
                  </a:lnTo>
                  <a:lnTo>
                    <a:pt x="519" y="1192"/>
                  </a:lnTo>
                  <a:lnTo>
                    <a:pt x="508" y="1200"/>
                  </a:lnTo>
                  <a:lnTo>
                    <a:pt x="496" y="1204"/>
                  </a:lnTo>
                  <a:lnTo>
                    <a:pt x="486" y="1204"/>
                  </a:lnTo>
                  <a:lnTo>
                    <a:pt x="482" y="1200"/>
                  </a:lnTo>
                  <a:lnTo>
                    <a:pt x="482" y="1192"/>
                  </a:lnTo>
                  <a:lnTo>
                    <a:pt x="479" y="1182"/>
                  </a:lnTo>
                  <a:lnTo>
                    <a:pt x="464" y="1174"/>
                  </a:lnTo>
                  <a:lnTo>
                    <a:pt x="464" y="1180"/>
                  </a:lnTo>
                  <a:lnTo>
                    <a:pt x="465" y="1193"/>
                  </a:lnTo>
                  <a:lnTo>
                    <a:pt x="463" y="1205"/>
                  </a:lnTo>
                  <a:lnTo>
                    <a:pt x="456" y="1208"/>
                  </a:lnTo>
                  <a:lnTo>
                    <a:pt x="450" y="1206"/>
                  </a:lnTo>
                  <a:lnTo>
                    <a:pt x="441" y="1208"/>
                  </a:lnTo>
                  <a:lnTo>
                    <a:pt x="432" y="1209"/>
                  </a:lnTo>
                  <a:lnTo>
                    <a:pt x="426" y="1210"/>
                  </a:lnTo>
                  <a:lnTo>
                    <a:pt x="406" y="1211"/>
                  </a:lnTo>
                  <a:lnTo>
                    <a:pt x="387" y="1212"/>
                  </a:lnTo>
                  <a:lnTo>
                    <a:pt x="368" y="1213"/>
                  </a:lnTo>
                  <a:lnTo>
                    <a:pt x="350" y="1213"/>
                  </a:lnTo>
                  <a:lnTo>
                    <a:pt x="333" y="1215"/>
                  </a:lnTo>
                  <a:lnTo>
                    <a:pt x="314" y="1216"/>
                  </a:lnTo>
                  <a:lnTo>
                    <a:pt x="296" y="1217"/>
                  </a:lnTo>
                  <a:lnTo>
                    <a:pt x="277" y="1218"/>
                  </a:lnTo>
                  <a:lnTo>
                    <a:pt x="259" y="1220"/>
                  </a:lnTo>
                  <a:lnTo>
                    <a:pt x="239" y="1221"/>
                  </a:lnTo>
                  <a:lnTo>
                    <a:pt x="220" y="1223"/>
                  </a:lnTo>
                  <a:lnTo>
                    <a:pt x="199" y="1224"/>
                  </a:lnTo>
                  <a:lnTo>
                    <a:pt x="177" y="1224"/>
                  </a:lnTo>
                  <a:lnTo>
                    <a:pt x="155" y="1225"/>
                  </a:lnTo>
                  <a:lnTo>
                    <a:pt x="131" y="1226"/>
                  </a:lnTo>
                  <a:lnTo>
                    <a:pt x="107" y="1227"/>
                  </a:lnTo>
                  <a:lnTo>
                    <a:pt x="93" y="1227"/>
                  </a:lnTo>
                  <a:lnTo>
                    <a:pt x="80" y="1228"/>
                  </a:lnTo>
                  <a:lnTo>
                    <a:pt x="67" y="1230"/>
                  </a:lnTo>
                  <a:lnTo>
                    <a:pt x="54" y="1231"/>
                  </a:lnTo>
                  <a:lnTo>
                    <a:pt x="40" y="1232"/>
                  </a:lnTo>
                  <a:lnTo>
                    <a:pt x="26" y="1233"/>
                  </a:lnTo>
                  <a:lnTo>
                    <a:pt x="14" y="1235"/>
                  </a:lnTo>
                  <a:lnTo>
                    <a:pt x="0" y="1236"/>
                  </a:lnTo>
                  <a:lnTo>
                    <a:pt x="0" y="1289"/>
                  </a:lnTo>
                  <a:lnTo>
                    <a:pt x="9" y="1289"/>
                  </a:lnTo>
                  <a:lnTo>
                    <a:pt x="17" y="1291"/>
                  </a:lnTo>
                  <a:lnTo>
                    <a:pt x="26" y="1291"/>
                  </a:lnTo>
                  <a:lnTo>
                    <a:pt x="35" y="1292"/>
                  </a:lnTo>
                  <a:lnTo>
                    <a:pt x="45" y="1293"/>
                  </a:lnTo>
                  <a:lnTo>
                    <a:pt x="54" y="1295"/>
                  </a:lnTo>
                  <a:lnTo>
                    <a:pt x="63" y="1296"/>
                  </a:lnTo>
                  <a:lnTo>
                    <a:pt x="74" y="1299"/>
                  </a:lnTo>
                  <a:lnTo>
                    <a:pt x="84" y="1300"/>
                  </a:lnTo>
                  <a:lnTo>
                    <a:pt x="94" y="1302"/>
                  </a:lnTo>
                  <a:lnTo>
                    <a:pt x="105" y="1303"/>
                  </a:lnTo>
                  <a:lnTo>
                    <a:pt x="114" y="1306"/>
                  </a:lnTo>
                  <a:lnTo>
                    <a:pt x="122" y="1310"/>
                  </a:lnTo>
                  <a:lnTo>
                    <a:pt x="126" y="1315"/>
                  </a:lnTo>
                  <a:lnTo>
                    <a:pt x="130" y="1322"/>
                  </a:lnTo>
                  <a:lnTo>
                    <a:pt x="129" y="1331"/>
                  </a:lnTo>
                  <a:lnTo>
                    <a:pt x="126" y="1331"/>
                  </a:lnTo>
                  <a:lnTo>
                    <a:pt x="118" y="1332"/>
                  </a:lnTo>
                  <a:lnTo>
                    <a:pt x="106" y="1332"/>
                  </a:lnTo>
                  <a:lnTo>
                    <a:pt x="88" y="1333"/>
                  </a:lnTo>
                  <a:lnTo>
                    <a:pt x="69" y="1333"/>
                  </a:lnTo>
                  <a:lnTo>
                    <a:pt x="48" y="1334"/>
                  </a:lnTo>
                  <a:lnTo>
                    <a:pt x="24" y="1335"/>
                  </a:lnTo>
                  <a:lnTo>
                    <a:pt x="0" y="1337"/>
                  </a:lnTo>
                  <a:lnTo>
                    <a:pt x="0" y="1347"/>
                  </a:lnTo>
                  <a:lnTo>
                    <a:pt x="26" y="1344"/>
                  </a:lnTo>
                  <a:lnTo>
                    <a:pt x="53" y="1341"/>
                  </a:lnTo>
                  <a:lnTo>
                    <a:pt x="77" y="1340"/>
                  </a:lnTo>
                  <a:lnTo>
                    <a:pt x="98" y="1344"/>
                  </a:lnTo>
                  <a:lnTo>
                    <a:pt x="115" y="1349"/>
                  </a:lnTo>
                  <a:lnTo>
                    <a:pt x="125" y="1360"/>
                  </a:lnTo>
                  <a:lnTo>
                    <a:pt x="129" y="1376"/>
                  </a:lnTo>
                  <a:lnTo>
                    <a:pt x="124" y="1397"/>
                  </a:lnTo>
                  <a:lnTo>
                    <a:pt x="123" y="1413"/>
                  </a:lnTo>
                  <a:lnTo>
                    <a:pt x="121" y="1437"/>
                  </a:lnTo>
                  <a:lnTo>
                    <a:pt x="114" y="1455"/>
                  </a:lnTo>
                  <a:lnTo>
                    <a:pt x="99" y="1454"/>
                  </a:lnTo>
                  <a:lnTo>
                    <a:pt x="93" y="1451"/>
                  </a:lnTo>
                  <a:lnTo>
                    <a:pt x="85" y="1447"/>
                  </a:lnTo>
                  <a:lnTo>
                    <a:pt x="75" y="1444"/>
                  </a:lnTo>
                  <a:lnTo>
                    <a:pt x="63" y="1440"/>
                  </a:lnTo>
                  <a:lnTo>
                    <a:pt x="48" y="1437"/>
                  </a:lnTo>
                  <a:lnTo>
                    <a:pt x="33" y="1433"/>
                  </a:lnTo>
                  <a:lnTo>
                    <a:pt x="17" y="1430"/>
                  </a:lnTo>
                  <a:lnTo>
                    <a:pt x="0" y="1426"/>
                  </a:lnTo>
                  <a:lnTo>
                    <a:pt x="0" y="1494"/>
                  </a:lnTo>
                  <a:lnTo>
                    <a:pt x="8" y="1494"/>
                  </a:lnTo>
                  <a:lnTo>
                    <a:pt x="15" y="1496"/>
                  </a:lnTo>
                  <a:lnTo>
                    <a:pt x="23" y="1496"/>
                  </a:lnTo>
                  <a:lnTo>
                    <a:pt x="31" y="1496"/>
                  </a:lnTo>
                  <a:lnTo>
                    <a:pt x="38" y="1496"/>
                  </a:lnTo>
                  <a:lnTo>
                    <a:pt x="46" y="1496"/>
                  </a:lnTo>
                  <a:lnTo>
                    <a:pt x="53" y="1497"/>
                  </a:lnTo>
                  <a:lnTo>
                    <a:pt x="60" y="1497"/>
                  </a:lnTo>
                  <a:lnTo>
                    <a:pt x="68" y="1498"/>
                  </a:lnTo>
                  <a:lnTo>
                    <a:pt x="74" y="1500"/>
                  </a:lnTo>
                  <a:lnTo>
                    <a:pt x="78" y="1504"/>
                  </a:lnTo>
                  <a:lnTo>
                    <a:pt x="82" y="1507"/>
                  </a:lnTo>
                  <a:lnTo>
                    <a:pt x="85" y="1512"/>
                  </a:lnTo>
                  <a:lnTo>
                    <a:pt x="88" y="1515"/>
                  </a:lnTo>
                  <a:lnTo>
                    <a:pt x="92" y="1519"/>
                  </a:lnTo>
                  <a:lnTo>
                    <a:pt x="97" y="1521"/>
                  </a:lnTo>
                  <a:lnTo>
                    <a:pt x="122" y="1530"/>
                  </a:lnTo>
                  <a:lnTo>
                    <a:pt x="131" y="1541"/>
                  </a:lnTo>
                  <a:lnTo>
                    <a:pt x="128" y="1551"/>
                  </a:lnTo>
                  <a:lnTo>
                    <a:pt x="115" y="1559"/>
                  </a:lnTo>
                  <a:lnTo>
                    <a:pt x="98" y="1564"/>
                  </a:lnTo>
                  <a:lnTo>
                    <a:pt x="80" y="1561"/>
                  </a:lnTo>
                  <a:lnTo>
                    <a:pt x="65" y="1550"/>
                  </a:lnTo>
                  <a:lnTo>
                    <a:pt x="57" y="1529"/>
                  </a:lnTo>
                  <a:lnTo>
                    <a:pt x="55" y="1526"/>
                  </a:lnTo>
                  <a:lnTo>
                    <a:pt x="52" y="1522"/>
                  </a:lnTo>
                  <a:lnTo>
                    <a:pt x="45" y="1520"/>
                  </a:lnTo>
                  <a:lnTo>
                    <a:pt x="37" y="1517"/>
                  </a:lnTo>
                  <a:lnTo>
                    <a:pt x="27" y="1515"/>
                  </a:lnTo>
                  <a:lnTo>
                    <a:pt x="18" y="1514"/>
                  </a:lnTo>
                  <a:lnTo>
                    <a:pt x="9" y="1514"/>
                  </a:lnTo>
                  <a:lnTo>
                    <a:pt x="0" y="151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8" name="Freeform 42"/>
            <p:cNvSpPr>
              <a:spLocks/>
            </p:cNvSpPr>
            <p:nvPr/>
          </p:nvSpPr>
          <p:spPr bwMode="auto">
            <a:xfrm>
              <a:off x="587" y="3725"/>
              <a:ext cx="150" cy="129"/>
            </a:xfrm>
            <a:custGeom>
              <a:avLst/>
              <a:gdLst>
                <a:gd name="T0" fmla="*/ 301 w 301"/>
                <a:gd name="T1" fmla="*/ 0 h 258"/>
                <a:gd name="T2" fmla="*/ 267 w 301"/>
                <a:gd name="T3" fmla="*/ 5 h 258"/>
                <a:gd name="T4" fmla="*/ 234 w 301"/>
                <a:gd name="T5" fmla="*/ 11 h 258"/>
                <a:gd name="T6" fmla="*/ 201 w 301"/>
                <a:gd name="T7" fmla="*/ 18 h 258"/>
                <a:gd name="T8" fmla="*/ 168 w 301"/>
                <a:gd name="T9" fmla="*/ 25 h 258"/>
                <a:gd name="T10" fmla="*/ 135 w 301"/>
                <a:gd name="T11" fmla="*/ 33 h 258"/>
                <a:gd name="T12" fmla="*/ 102 w 301"/>
                <a:gd name="T13" fmla="*/ 41 h 258"/>
                <a:gd name="T14" fmla="*/ 69 w 301"/>
                <a:gd name="T15" fmla="*/ 49 h 258"/>
                <a:gd name="T16" fmla="*/ 36 w 301"/>
                <a:gd name="T17" fmla="*/ 58 h 258"/>
                <a:gd name="T18" fmla="*/ 4 w 301"/>
                <a:gd name="T19" fmla="*/ 94 h 258"/>
                <a:gd name="T20" fmla="*/ 1 w 301"/>
                <a:gd name="T21" fmla="*/ 155 h 258"/>
                <a:gd name="T22" fmla="*/ 19 w 301"/>
                <a:gd name="T23" fmla="*/ 210 h 258"/>
                <a:gd name="T24" fmla="*/ 42 w 301"/>
                <a:gd name="T25" fmla="*/ 231 h 258"/>
                <a:gd name="T26" fmla="*/ 52 w 301"/>
                <a:gd name="T27" fmla="*/ 232 h 258"/>
                <a:gd name="T28" fmla="*/ 68 w 301"/>
                <a:gd name="T29" fmla="*/ 238 h 258"/>
                <a:gd name="T30" fmla="*/ 85 w 301"/>
                <a:gd name="T31" fmla="*/ 243 h 258"/>
                <a:gd name="T32" fmla="*/ 100 w 301"/>
                <a:gd name="T33" fmla="*/ 247 h 258"/>
                <a:gd name="T34" fmla="*/ 126 w 301"/>
                <a:gd name="T35" fmla="*/ 248 h 258"/>
                <a:gd name="T36" fmla="*/ 151 w 301"/>
                <a:gd name="T37" fmla="*/ 249 h 258"/>
                <a:gd name="T38" fmla="*/ 175 w 301"/>
                <a:gd name="T39" fmla="*/ 252 h 258"/>
                <a:gd name="T40" fmla="*/ 201 w 301"/>
                <a:gd name="T41" fmla="*/ 253 h 258"/>
                <a:gd name="T42" fmla="*/ 226 w 301"/>
                <a:gd name="T43" fmla="*/ 254 h 258"/>
                <a:gd name="T44" fmla="*/ 251 w 301"/>
                <a:gd name="T45" fmla="*/ 256 h 258"/>
                <a:gd name="T46" fmla="*/ 275 w 301"/>
                <a:gd name="T47" fmla="*/ 257 h 258"/>
                <a:gd name="T48" fmla="*/ 301 w 301"/>
                <a:gd name="T49" fmla="*/ 258 h 258"/>
                <a:gd name="T50" fmla="*/ 278 w 301"/>
                <a:gd name="T51" fmla="*/ 185 h 258"/>
                <a:gd name="T52" fmla="*/ 234 w 301"/>
                <a:gd name="T53" fmla="*/ 172 h 258"/>
                <a:gd name="T54" fmla="*/ 201 w 301"/>
                <a:gd name="T55" fmla="*/ 157 h 258"/>
                <a:gd name="T56" fmla="*/ 186 w 301"/>
                <a:gd name="T57" fmla="*/ 139 h 258"/>
                <a:gd name="T58" fmla="*/ 186 w 301"/>
                <a:gd name="T59" fmla="*/ 125 h 258"/>
                <a:gd name="T60" fmla="*/ 179 w 301"/>
                <a:gd name="T61" fmla="*/ 116 h 258"/>
                <a:gd name="T62" fmla="*/ 174 w 301"/>
                <a:gd name="T63" fmla="*/ 110 h 258"/>
                <a:gd name="T64" fmla="*/ 188 w 301"/>
                <a:gd name="T65" fmla="*/ 118 h 258"/>
                <a:gd name="T66" fmla="*/ 209 w 301"/>
                <a:gd name="T67" fmla="*/ 128 h 258"/>
                <a:gd name="T68" fmla="*/ 225 w 301"/>
                <a:gd name="T69" fmla="*/ 126 h 258"/>
                <a:gd name="T70" fmla="*/ 251 w 301"/>
                <a:gd name="T71" fmla="*/ 120 h 258"/>
                <a:gd name="T72" fmla="*/ 284 w 301"/>
                <a:gd name="T73" fmla="*/ 114 h 258"/>
                <a:gd name="T74" fmla="*/ 301 w 301"/>
                <a:gd name="T75" fmla="*/ 101 h 258"/>
                <a:gd name="T76" fmla="*/ 244 w 301"/>
                <a:gd name="T77" fmla="*/ 106 h 258"/>
                <a:gd name="T78" fmla="*/ 196 w 301"/>
                <a:gd name="T79" fmla="*/ 114 h 258"/>
                <a:gd name="T80" fmla="*/ 168 w 301"/>
                <a:gd name="T81" fmla="*/ 127 h 258"/>
                <a:gd name="T82" fmla="*/ 169 w 301"/>
                <a:gd name="T83" fmla="*/ 144 h 258"/>
                <a:gd name="T84" fmla="*/ 183 w 301"/>
                <a:gd name="T85" fmla="*/ 158 h 258"/>
                <a:gd name="T86" fmla="*/ 199 w 301"/>
                <a:gd name="T87" fmla="*/ 169 h 258"/>
                <a:gd name="T88" fmla="*/ 222 w 301"/>
                <a:gd name="T89" fmla="*/ 185 h 258"/>
                <a:gd name="T90" fmla="*/ 206 w 301"/>
                <a:gd name="T91" fmla="*/ 187 h 258"/>
                <a:gd name="T92" fmla="*/ 178 w 301"/>
                <a:gd name="T93" fmla="*/ 173 h 258"/>
                <a:gd name="T94" fmla="*/ 137 w 301"/>
                <a:gd name="T95" fmla="*/ 156 h 258"/>
                <a:gd name="T96" fmla="*/ 113 w 301"/>
                <a:gd name="T97" fmla="*/ 146 h 258"/>
                <a:gd name="T98" fmla="*/ 129 w 301"/>
                <a:gd name="T99" fmla="*/ 151 h 258"/>
                <a:gd name="T100" fmla="*/ 113 w 301"/>
                <a:gd name="T101" fmla="*/ 131 h 258"/>
                <a:gd name="T102" fmla="*/ 116 w 301"/>
                <a:gd name="T103" fmla="*/ 111 h 258"/>
                <a:gd name="T104" fmla="*/ 133 w 301"/>
                <a:gd name="T105" fmla="*/ 94 h 258"/>
                <a:gd name="T106" fmla="*/ 152 w 301"/>
                <a:gd name="T107" fmla="*/ 82 h 258"/>
                <a:gd name="T108" fmla="*/ 191 w 301"/>
                <a:gd name="T109" fmla="*/ 67 h 258"/>
                <a:gd name="T110" fmla="*/ 228 w 301"/>
                <a:gd name="T111" fmla="*/ 58 h 258"/>
                <a:gd name="T112" fmla="*/ 264 w 301"/>
                <a:gd name="T113" fmla="*/ 53 h 258"/>
                <a:gd name="T114" fmla="*/ 301 w 301"/>
                <a:gd name="T115" fmla="*/ 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1" h="258">
                  <a:moveTo>
                    <a:pt x="301" y="53"/>
                  </a:moveTo>
                  <a:lnTo>
                    <a:pt x="301" y="0"/>
                  </a:lnTo>
                  <a:lnTo>
                    <a:pt x="285" y="3"/>
                  </a:lnTo>
                  <a:lnTo>
                    <a:pt x="267" y="5"/>
                  </a:lnTo>
                  <a:lnTo>
                    <a:pt x="251" y="8"/>
                  </a:lnTo>
                  <a:lnTo>
                    <a:pt x="234" y="11"/>
                  </a:lnTo>
                  <a:lnTo>
                    <a:pt x="218" y="14"/>
                  </a:lnTo>
                  <a:lnTo>
                    <a:pt x="201" y="18"/>
                  </a:lnTo>
                  <a:lnTo>
                    <a:pt x="184" y="21"/>
                  </a:lnTo>
                  <a:lnTo>
                    <a:pt x="168" y="25"/>
                  </a:lnTo>
                  <a:lnTo>
                    <a:pt x="151" y="28"/>
                  </a:lnTo>
                  <a:lnTo>
                    <a:pt x="135" y="33"/>
                  </a:lnTo>
                  <a:lnTo>
                    <a:pt x="119" y="36"/>
                  </a:lnTo>
                  <a:lnTo>
                    <a:pt x="102" y="41"/>
                  </a:lnTo>
                  <a:lnTo>
                    <a:pt x="85" y="44"/>
                  </a:lnTo>
                  <a:lnTo>
                    <a:pt x="69" y="49"/>
                  </a:lnTo>
                  <a:lnTo>
                    <a:pt x="52" y="53"/>
                  </a:lnTo>
                  <a:lnTo>
                    <a:pt x="36" y="58"/>
                  </a:lnTo>
                  <a:lnTo>
                    <a:pt x="15" y="71"/>
                  </a:lnTo>
                  <a:lnTo>
                    <a:pt x="4" y="94"/>
                  </a:lnTo>
                  <a:lnTo>
                    <a:pt x="0" y="123"/>
                  </a:lnTo>
                  <a:lnTo>
                    <a:pt x="1" y="155"/>
                  </a:lnTo>
                  <a:lnTo>
                    <a:pt x="8" y="185"/>
                  </a:lnTo>
                  <a:lnTo>
                    <a:pt x="19" y="210"/>
                  </a:lnTo>
                  <a:lnTo>
                    <a:pt x="30" y="226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52" y="232"/>
                  </a:lnTo>
                  <a:lnTo>
                    <a:pt x="59" y="234"/>
                  </a:lnTo>
                  <a:lnTo>
                    <a:pt x="68" y="238"/>
                  </a:lnTo>
                  <a:lnTo>
                    <a:pt x="77" y="241"/>
                  </a:lnTo>
                  <a:lnTo>
                    <a:pt x="85" y="243"/>
                  </a:lnTo>
                  <a:lnTo>
                    <a:pt x="93" y="246"/>
                  </a:lnTo>
                  <a:lnTo>
                    <a:pt x="100" y="247"/>
                  </a:lnTo>
                  <a:lnTo>
                    <a:pt x="113" y="248"/>
                  </a:lnTo>
                  <a:lnTo>
                    <a:pt x="126" y="248"/>
                  </a:lnTo>
                  <a:lnTo>
                    <a:pt x="138" y="249"/>
                  </a:lnTo>
                  <a:lnTo>
                    <a:pt x="151" y="249"/>
                  </a:lnTo>
                  <a:lnTo>
                    <a:pt x="163" y="250"/>
                  </a:lnTo>
                  <a:lnTo>
                    <a:pt x="175" y="252"/>
                  </a:lnTo>
                  <a:lnTo>
                    <a:pt x="188" y="252"/>
                  </a:lnTo>
                  <a:lnTo>
                    <a:pt x="201" y="253"/>
                  </a:lnTo>
                  <a:lnTo>
                    <a:pt x="213" y="254"/>
                  </a:lnTo>
                  <a:lnTo>
                    <a:pt x="226" y="254"/>
                  </a:lnTo>
                  <a:lnTo>
                    <a:pt x="239" y="255"/>
                  </a:lnTo>
                  <a:lnTo>
                    <a:pt x="251" y="256"/>
                  </a:lnTo>
                  <a:lnTo>
                    <a:pt x="263" y="256"/>
                  </a:lnTo>
                  <a:lnTo>
                    <a:pt x="275" y="257"/>
                  </a:lnTo>
                  <a:lnTo>
                    <a:pt x="288" y="257"/>
                  </a:lnTo>
                  <a:lnTo>
                    <a:pt x="301" y="258"/>
                  </a:lnTo>
                  <a:lnTo>
                    <a:pt x="301" y="190"/>
                  </a:lnTo>
                  <a:lnTo>
                    <a:pt x="278" y="185"/>
                  </a:lnTo>
                  <a:lnTo>
                    <a:pt x="255" y="179"/>
                  </a:lnTo>
                  <a:lnTo>
                    <a:pt x="234" y="172"/>
                  </a:lnTo>
                  <a:lnTo>
                    <a:pt x="216" y="165"/>
                  </a:lnTo>
                  <a:lnTo>
                    <a:pt x="201" y="157"/>
                  </a:lnTo>
                  <a:lnTo>
                    <a:pt x="190" y="149"/>
                  </a:lnTo>
                  <a:lnTo>
                    <a:pt x="186" y="139"/>
                  </a:lnTo>
                  <a:lnTo>
                    <a:pt x="187" y="128"/>
                  </a:lnTo>
                  <a:lnTo>
                    <a:pt x="186" y="125"/>
                  </a:lnTo>
                  <a:lnTo>
                    <a:pt x="182" y="120"/>
                  </a:lnTo>
                  <a:lnTo>
                    <a:pt x="179" y="116"/>
                  </a:lnTo>
                  <a:lnTo>
                    <a:pt x="175" y="112"/>
                  </a:lnTo>
                  <a:lnTo>
                    <a:pt x="174" y="110"/>
                  </a:lnTo>
                  <a:lnTo>
                    <a:pt x="178" y="112"/>
                  </a:lnTo>
                  <a:lnTo>
                    <a:pt x="188" y="118"/>
                  </a:lnTo>
                  <a:lnTo>
                    <a:pt x="205" y="128"/>
                  </a:lnTo>
                  <a:lnTo>
                    <a:pt x="209" y="128"/>
                  </a:lnTo>
                  <a:lnTo>
                    <a:pt x="216" y="127"/>
                  </a:lnTo>
                  <a:lnTo>
                    <a:pt x="225" y="126"/>
                  </a:lnTo>
                  <a:lnTo>
                    <a:pt x="237" y="124"/>
                  </a:lnTo>
                  <a:lnTo>
                    <a:pt x="251" y="120"/>
                  </a:lnTo>
                  <a:lnTo>
                    <a:pt x="266" y="118"/>
                  </a:lnTo>
                  <a:lnTo>
                    <a:pt x="284" y="114"/>
                  </a:lnTo>
                  <a:lnTo>
                    <a:pt x="301" y="111"/>
                  </a:lnTo>
                  <a:lnTo>
                    <a:pt x="301" y="101"/>
                  </a:lnTo>
                  <a:lnTo>
                    <a:pt x="272" y="103"/>
                  </a:lnTo>
                  <a:lnTo>
                    <a:pt x="244" y="106"/>
                  </a:lnTo>
                  <a:lnTo>
                    <a:pt x="218" y="110"/>
                  </a:lnTo>
                  <a:lnTo>
                    <a:pt x="196" y="114"/>
                  </a:lnTo>
                  <a:lnTo>
                    <a:pt x="179" y="120"/>
                  </a:lnTo>
                  <a:lnTo>
                    <a:pt x="168" y="127"/>
                  </a:lnTo>
                  <a:lnTo>
                    <a:pt x="165" y="135"/>
                  </a:lnTo>
                  <a:lnTo>
                    <a:pt x="169" y="144"/>
                  </a:lnTo>
                  <a:lnTo>
                    <a:pt x="176" y="151"/>
                  </a:lnTo>
                  <a:lnTo>
                    <a:pt x="183" y="158"/>
                  </a:lnTo>
                  <a:lnTo>
                    <a:pt x="191" y="165"/>
                  </a:lnTo>
                  <a:lnTo>
                    <a:pt x="199" y="169"/>
                  </a:lnTo>
                  <a:lnTo>
                    <a:pt x="216" y="176"/>
                  </a:lnTo>
                  <a:lnTo>
                    <a:pt x="222" y="185"/>
                  </a:lnTo>
                  <a:lnTo>
                    <a:pt x="220" y="190"/>
                  </a:lnTo>
                  <a:lnTo>
                    <a:pt x="206" y="187"/>
                  </a:lnTo>
                  <a:lnTo>
                    <a:pt x="195" y="181"/>
                  </a:lnTo>
                  <a:lnTo>
                    <a:pt x="178" y="173"/>
                  </a:lnTo>
                  <a:lnTo>
                    <a:pt x="157" y="165"/>
                  </a:lnTo>
                  <a:lnTo>
                    <a:pt x="137" y="156"/>
                  </a:lnTo>
                  <a:lnTo>
                    <a:pt x="122" y="149"/>
                  </a:lnTo>
                  <a:lnTo>
                    <a:pt x="113" y="146"/>
                  </a:lnTo>
                  <a:lnTo>
                    <a:pt x="114" y="146"/>
                  </a:lnTo>
                  <a:lnTo>
                    <a:pt x="129" y="151"/>
                  </a:lnTo>
                  <a:lnTo>
                    <a:pt x="118" y="141"/>
                  </a:lnTo>
                  <a:lnTo>
                    <a:pt x="113" y="131"/>
                  </a:lnTo>
                  <a:lnTo>
                    <a:pt x="113" y="120"/>
                  </a:lnTo>
                  <a:lnTo>
                    <a:pt x="116" y="111"/>
                  </a:lnTo>
                  <a:lnTo>
                    <a:pt x="123" y="102"/>
                  </a:lnTo>
                  <a:lnTo>
                    <a:pt x="133" y="94"/>
                  </a:lnTo>
                  <a:lnTo>
                    <a:pt x="142" y="87"/>
                  </a:lnTo>
                  <a:lnTo>
                    <a:pt x="152" y="82"/>
                  </a:lnTo>
                  <a:lnTo>
                    <a:pt x="173" y="74"/>
                  </a:lnTo>
                  <a:lnTo>
                    <a:pt x="191" y="67"/>
                  </a:lnTo>
                  <a:lnTo>
                    <a:pt x="211" y="63"/>
                  </a:lnTo>
                  <a:lnTo>
                    <a:pt x="228" y="58"/>
                  </a:lnTo>
                  <a:lnTo>
                    <a:pt x="247" y="56"/>
                  </a:lnTo>
                  <a:lnTo>
                    <a:pt x="264" y="53"/>
                  </a:lnTo>
                  <a:lnTo>
                    <a:pt x="282" y="53"/>
                  </a:lnTo>
                  <a:lnTo>
                    <a:pt x="301" y="5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9" name="Freeform 43"/>
            <p:cNvSpPr>
              <a:spLocks/>
            </p:cNvSpPr>
            <p:nvPr/>
          </p:nvSpPr>
          <p:spPr bwMode="auto">
            <a:xfrm>
              <a:off x="728" y="3863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1 h 3"/>
                <a:gd name="T4" fmla="*/ 6 w 20"/>
                <a:gd name="T5" fmla="*/ 0 h 3"/>
                <a:gd name="T6" fmla="*/ 0 w 20"/>
                <a:gd name="T7" fmla="*/ 0 h 3"/>
                <a:gd name="T8" fmla="*/ 4 w 20"/>
                <a:gd name="T9" fmla="*/ 1 h 3"/>
                <a:gd name="T10" fmla="*/ 20 w 20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4" y="1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0" name="Freeform 44"/>
            <p:cNvSpPr>
              <a:spLocks/>
            </p:cNvSpPr>
            <p:nvPr/>
          </p:nvSpPr>
          <p:spPr bwMode="auto">
            <a:xfrm>
              <a:off x="640" y="3750"/>
              <a:ext cx="162" cy="80"/>
            </a:xfrm>
            <a:custGeom>
              <a:avLst/>
              <a:gdLst>
                <a:gd name="T0" fmla="*/ 6 w 324"/>
                <a:gd name="T1" fmla="*/ 99 h 160"/>
                <a:gd name="T2" fmla="*/ 23 w 324"/>
                <a:gd name="T3" fmla="*/ 108 h 160"/>
                <a:gd name="T4" fmla="*/ 51 w 324"/>
                <a:gd name="T5" fmla="*/ 120 h 160"/>
                <a:gd name="T6" fmla="*/ 84 w 324"/>
                <a:gd name="T7" fmla="*/ 134 h 160"/>
                <a:gd name="T8" fmla="*/ 120 w 324"/>
                <a:gd name="T9" fmla="*/ 146 h 160"/>
                <a:gd name="T10" fmla="*/ 153 w 324"/>
                <a:gd name="T11" fmla="*/ 155 h 160"/>
                <a:gd name="T12" fmla="*/ 180 w 324"/>
                <a:gd name="T13" fmla="*/ 160 h 160"/>
                <a:gd name="T14" fmla="*/ 196 w 324"/>
                <a:gd name="T15" fmla="*/ 158 h 160"/>
                <a:gd name="T16" fmla="*/ 197 w 324"/>
                <a:gd name="T17" fmla="*/ 150 h 160"/>
                <a:gd name="T18" fmla="*/ 181 w 324"/>
                <a:gd name="T19" fmla="*/ 140 h 160"/>
                <a:gd name="T20" fmla="*/ 152 w 324"/>
                <a:gd name="T21" fmla="*/ 132 h 160"/>
                <a:gd name="T22" fmla="*/ 119 w 324"/>
                <a:gd name="T23" fmla="*/ 123 h 160"/>
                <a:gd name="T24" fmla="*/ 88 w 324"/>
                <a:gd name="T25" fmla="*/ 114 h 160"/>
                <a:gd name="T26" fmla="*/ 66 w 324"/>
                <a:gd name="T27" fmla="*/ 102 h 160"/>
                <a:gd name="T28" fmla="*/ 59 w 324"/>
                <a:gd name="T29" fmla="*/ 90 h 160"/>
                <a:gd name="T30" fmla="*/ 75 w 324"/>
                <a:gd name="T31" fmla="*/ 75 h 160"/>
                <a:gd name="T32" fmla="*/ 103 w 324"/>
                <a:gd name="T33" fmla="*/ 63 h 160"/>
                <a:gd name="T34" fmla="*/ 129 w 324"/>
                <a:gd name="T35" fmla="*/ 59 h 160"/>
                <a:gd name="T36" fmla="*/ 165 w 324"/>
                <a:gd name="T37" fmla="*/ 55 h 160"/>
                <a:gd name="T38" fmla="*/ 204 w 324"/>
                <a:gd name="T39" fmla="*/ 52 h 160"/>
                <a:gd name="T40" fmla="*/ 243 w 324"/>
                <a:gd name="T41" fmla="*/ 51 h 160"/>
                <a:gd name="T42" fmla="*/ 278 w 324"/>
                <a:gd name="T43" fmla="*/ 49 h 160"/>
                <a:gd name="T44" fmla="*/ 305 w 324"/>
                <a:gd name="T45" fmla="*/ 47 h 160"/>
                <a:gd name="T46" fmla="*/ 321 w 324"/>
                <a:gd name="T47" fmla="*/ 46 h 160"/>
                <a:gd name="T48" fmla="*/ 323 w 324"/>
                <a:gd name="T49" fmla="*/ 32 h 160"/>
                <a:gd name="T50" fmla="*/ 300 w 324"/>
                <a:gd name="T51" fmla="*/ 15 h 160"/>
                <a:gd name="T52" fmla="*/ 260 w 324"/>
                <a:gd name="T53" fmla="*/ 6 h 160"/>
                <a:gd name="T54" fmla="*/ 222 w 324"/>
                <a:gd name="T55" fmla="*/ 2 h 160"/>
                <a:gd name="T56" fmla="*/ 190 w 324"/>
                <a:gd name="T57" fmla="*/ 0 h 160"/>
                <a:gd name="T58" fmla="*/ 151 w 324"/>
                <a:gd name="T59" fmla="*/ 3 h 160"/>
                <a:gd name="T60" fmla="*/ 111 w 324"/>
                <a:gd name="T61" fmla="*/ 10 h 160"/>
                <a:gd name="T62" fmla="*/ 73 w 324"/>
                <a:gd name="T63" fmla="*/ 21 h 160"/>
                <a:gd name="T64" fmla="*/ 34 w 324"/>
                <a:gd name="T65" fmla="*/ 38 h 160"/>
                <a:gd name="T66" fmla="*/ 8 w 324"/>
                <a:gd name="T67" fmla="*/ 61 h 160"/>
                <a:gd name="T68" fmla="*/ 0 w 324"/>
                <a:gd name="T69" fmla="*/ 82 h 160"/>
                <a:gd name="T70" fmla="*/ 1 w 324"/>
                <a:gd name="T71" fmla="*/ 9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160">
                  <a:moveTo>
                    <a:pt x="2" y="97"/>
                  </a:moveTo>
                  <a:lnTo>
                    <a:pt x="6" y="99"/>
                  </a:lnTo>
                  <a:lnTo>
                    <a:pt x="13" y="104"/>
                  </a:lnTo>
                  <a:lnTo>
                    <a:pt x="23" y="108"/>
                  </a:lnTo>
                  <a:lnTo>
                    <a:pt x="36" y="114"/>
                  </a:lnTo>
                  <a:lnTo>
                    <a:pt x="51" y="120"/>
                  </a:lnTo>
                  <a:lnTo>
                    <a:pt x="67" y="127"/>
                  </a:lnTo>
                  <a:lnTo>
                    <a:pt x="84" y="134"/>
                  </a:lnTo>
                  <a:lnTo>
                    <a:pt x="103" y="139"/>
                  </a:lnTo>
                  <a:lnTo>
                    <a:pt x="120" y="146"/>
                  </a:lnTo>
                  <a:lnTo>
                    <a:pt x="137" y="151"/>
                  </a:lnTo>
                  <a:lnTo>
                    <a:pt x="153" y="155"/>
                  </a:lnTo>
                  <a:lnTo>
                    <a:pt x="168" y="159"/>
                  </a:lnTo>
                  <a:lnTo>
                    <a:pt x="180" y="160"/>
                  </a:lnTo>
                  <a:lnTo>
                    <a:pt x="190" y="160"/>
                  </a:lnTo>
                  <a:lnTo>
                    <a:pt x="196" y="158"/>
                  </a:lnTo>
                  <a:lnTo>
                    <a:pt x="199" y="154"/>
                  </a:lnTo>
                  <a:lnTo>
                    <a:pt x="197" y="150"/>
                  </a:lnTo>
                  <a:lnTo>
                    <a:pt x="191" y="145"/>
                  </a:lnTo>
                  <a:lnTo>
                    <a:pt x="181" y="140"/>
                  </a:lnTo>
                  <a:lnTo>
                    <a:pt x="168" y="137"/>
                  </a:lnTo>
                  <a:lnTo>
                    <a:pt x="152" y="132"/>
                  </a:lnTo>
                  <a:lnTo>
                    <a:pt x="136" y="128"/>
                  </a:lnTo>
                  <a:lnTo>
                    <a:pt x="119" y="123"/>
                  </a:lnTo>
                  <a:lnTo>
                    <a:pt x="103" y="119"/>
                  </a:lnTo>
                  <a:lnTo>
                    <a:pt x="88" y="114"/>
                  </a:lnTo>
                  <a:lnTo>
                    <a:pt x="75" y="108"/>
                  </a:lnTo>
                  <a:lnTo>
                    <a:pt x="66" y="102"/>
                  </a:lnTo>
                  <a:lnTo>
                    <a:pt x="60" y="97"/>
                  </a:lnTo>
                  <a:lnTo>
                    <a:pt x="59" y="90"/>
                  </a:lnTo>
                  <a:lnTo>
                    <a:pt x="63" y="83"/>
                  </a:lnTo>
                  <a:lnTo>
                    <a:pt x="75" y="75"/>
                  </a:lnTo>
                  <a:lnTo>
                    <a:pt x="93" y="66"/>
                  </a:lnTo>
                  <a:lnTo>
                    <a:pt x="103" y="63"/>
                  </a:lnTo>
                  <a:lnTo>
                    <a:pt x="115" y="60"/>
                  </a:lnTo>
                  <a:lnTo>
                    <a:pt x="129" y="59"/>
                  </a:lnTo>
                  <a:lnTo>
                    <a:pt x="146" y="56"/>
                  </a:lnTo>
                  <a:lnTo>
                    <a:pt x="165" y="55"/>
                  </a:lnTo>
                  <a:lnTo>
                    <a:pt x="183" y="53"/>
                  </a:lnTo>
                  <a:lnTo>
                    <a:pt x="204" y="52"/>
                  </a:lnTo>
                  <a:lnTo>
                    <a:pt x="224" y="52"/>
                  </a:lnTo>
                  <a:lnTo>
                    <a:pt x="243" y="51"/>
                  </a:lnTo>
                  <a:lnTo>
                    <a:pt x="262" y="49"/>
                  </a:lnTo>
                  <a:lnTo>
                    <a:pt x="278" y="49"/>
                  </a:lnTo>
                  <a:lnTo>
                    <a:pt x="293" y="48"/>
                  </a:lnTo>
                  <a:lnTo>
                    <a:pt x="305" y="47"/>
                  </a:lnTo>
                  <a:lnTo>
                    <a:pt x="316" y="47"/>
                  </a:lnTo>
                  <a:lnTo>
                    <a:pt x="321" y="46"/>
                  </a:lnTo>
                  <a:lnTo>
                    <a:pt x="324" y="45"/>
                  </a:lnTo>
                  <a:lnTo>
                    <a:pt x="323" y="32"/>
                  </a:lnTo>
                  <a:lnTo>
                    <a:pt x="315" y="22"/>
                  </a:lnTo>
                  <a:lnTo>
                    <a:pt x="300" y="15"/>
                  </a:lnTo>
                  <a:lnTo>
                    <a:pt x="281" y="9"/>
                  </a:lnTo>
                  <a:lnTo>
                    <a:pt x="260" y="6"/>
                  </a:lnTo>
                  <a:lnTo>
                    <a:pt x="240" y="3"/>
                  </a:lnTo>
                  <a:lnTo>
                    <a:pt x="222" y="2"/>
                  </a:lnTo>
                  <a:lnTo>
                    <a:pt x="209" y="1"/>
                  </a:lnTo>
                  <a:lnTo>
                    <a:pt x="190" y="0"/>
                  </a:lnTo>
                  <a:lnTo>
                    <a:pt x="172" y="1"/>
                  </a:lnTo>
                  <a:lnTo>
                    <a:pt x="151" y="3"/>
                  </a:lnTo>
                  <a:lnTo>
                    <a:pt x="131" y="6"/>
                  </a:lnTo>
                  <a:lnTo>
                    <a:pt x="111" y="10"/>
                  </a:lnTo>
                  <a:lnTo>
                    <a:pt x="91" y="15"/>
                  </a:lnTo>
                  <a:lnTo>
                    <a:pt x="73" y="21"/>
                  </a:lnTo>
                  <a:lnTo>
                    <a:pt x="55" y="26"/>
                  </a:lnTo>
                  <a:lnTo>
                    <a:pt x="34" y="38"/>
                  </a:lnTo>
                  <a:lnTo>
                    <a:pt x="17" y="49"/>
                  </a:lnTo>
                  <a:lnTo>
                    <a:pt x="8" y="61"/>
                  </a:lnTo>
                  <a:lnTo>
                    <a:pt x="2" y="71"/>
                  </a:lnTo>
                  <a:lnTo>
                    <a:pt x="0" y="82"/>
                  </a:lnTo>
                  <a:lnTo>
                    <a:pt x="1" y="90"/>
                  </a:lnTo>
                  <a:lnTo>
                    <a:pt x="1" y="94"/>
                  </a:lnTo>
                  <a:lnTo>
                    <a:pt x="2" y="9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1" name="Freeform 45"/>
            <p:cNvSpPr>
              <a:spLocks/>
            </p:cNvSpPr>
            <p:nvPr/>
          </p:nvSpPr>
          <p:spPr bwMode="auto">
            <a:xfrm>
              <a:off x="869" y="3872"/>
              <a:ext cx="201" cy="41"/>
            </a:xfrm>
            <a:custGeom>
              <a:avLst/>
              <a:gdLst>
                <a:gd name="T0" fmla="*/ 89 w 400"/>
                <a:gd name="T1" fmla="*/ 9 h 82"/>
                <a:gd name="T2" fmla="*/ 127 w 400"/>
                <a:gd name="T3" fmla="*/ 9 h 82"/>
                <a:gd name="T4" fmla="*/ 162 w 400"/>
                <a:gd name="T5" fmla="*/ 13 h 82"/>
                <a:gd name="T6" fmla="*/ 209 w 400"/>
                <a:gd name="T7" fmla="*/ 14 h 82"/>
                <a:gd name="T8" fmla="*/ 253 w 400"/>
                <a:gd name="T9" fmla="*/ 9 h 82"/>
                <a:gd name="T10" fmla="*/ 276 w 400"/>
                <a:gd name="T11" fmla="*/ 5 h 82"/>
                <a:gd name="T12" fmla="*/ 301 w 400"/>
                <a:gd name="T13" fmla="*/ 5 h 82"/>
                <a:gd name="T14" fmla="*/ 329 w 400"/>
                <a:gd name="T15" fmla="*/ 9 h 82"/>
                <a:gd name="T16" fmla="*/ 344 w 400"/>
                <a:gd name="T17" fmla="*/ 15 h 82"/>
                <a:gd name="T18" fmla="*/ 361 w 400"/>
                <a:gd name="T19" fmla="*/ 27 h 82"/>
                <a:gd name="T20" fmla="*/ 373 w 400"/>
                <a:gd name="T21" fmla="*/ 34 h 82"/>
                <a:gd name="T22" fmla="*/ 383 w 400"/>
                <a:gd name="T23" fmla="*/ 45 h 82"/>
                <a:gd name="T24" fmla="*/ 383 w 400"/>
                <a:gd name="T25" fmla="*/ 52 h 82"/>
                <a:gd name="T26" fmla="*/ 390 w 400"/>
                <a:gd name="T27" fmla="*/ 60 h 82"/>
                <a:gd name="T28" fmla="*/ 391 w 400"/>
                <a:gd name="T29" fmla="*/ 68 h 82"/>
                <a:gd name="T30" fmla="*/ 395 w 400"/>
                <a:gd name="T31" fmla="*/ 77 h 82"/>
                <a:gd name="T32" fmla="*/ 398 w 400"/>
                <a:gd name="T33" fmla="*/ 78 h 82"/>
                <a:gd name="T34" fmla="*/ 400 w 400"/>
                <a:gd name="T35" fmla="*/ 72 h 82"/>
                <a:gd name="T36" fmla="*/ 400 w 400"/>
                <a:gd name="T37" fmla="*/ 62 h 82"/>
                <a:gd name="T38" fmla="*/ 396 w 400"/>
                <a:gd name="T39" fmla="*/ 55 h 82"/>
                <a:gd name="T40" fmla="*/ 396 w 400"/>
                <a:gd name="T41" fmla="*/ 37 h 82"/>
                <a:gd name="T42" fmla="*/ 394 w 400"/>
                <a:gd name="T43" fmla="*/ 22 h 82"/>
                <a:gd name="T44" fmla="*/ 390 w 400"/>
                <a:gd name="T45" fmla="*/ 17 h 82"/>
                <a:gd name="T46" fmla="*/ 385 w 400"/>
                <a:gd name="T47" fmla="*/ 11 h 82"/>
                <a:gd name="T48" fmla="*/ 379 w 400"/>
                <a:gd name="T49" fmla="*/ 7 h 82"/>
                <a:gd name="T50" fmla="*/ 368 w 400"/>
                <a:gd name="T51" fmla="*/ 4 h 82"/>
                <a:gd name="T52" fmla="*/ 308 w 400"/>
                <a:gd name="T53" fmla="*/ 0 h 82"/>
                <a:gd name="T54" fmla="*/ 165 w 400"/>
                <a:gd name="T55" fmla="*/ 2 h 82"/>
                <a:gd name="T56" fmla="*/ 9 w 400"/>
                <a:gd name="T57" fmla="*/ 7 h 82"/>
                <a:gd name="T58" fmla="*/ 0 w 400"/>
                <a:gd name="T59" fmla="*/ 14 h 82"/>
                <a:gd name="T60" fmla="*/ 19 w 400"/>
                <a:gd name="T61" fmla="*/ 14 h 82"/>
                <a:gd name="T62" fmla="*/ 21 w 400"/>
                <a:gd name="T63" fmla="*/ 14 h 82"/>
                <a:gd name="T64" fmla="*/ 35 w 400"/>
                <a:gd name="T65" fmla="*/ 14 h 82"/>
                <a:gd name="T66" fmla="*/ 71 w 400"/>
                <a:gd name="T67" fmla="*/ 1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0" h="82">
                  <a:moveTo>
                    <a:pt x="71" y="11"/>
                  </a:moveTo>
                  <a:lnTo>
                    <a:pt x="89" y="9"/>
                  </a:lnTo>
                  <a:lnTo>
                    <a:pt x="109" y="9"/>
                  </a:lnTo>
                  <a:lnTo>
                    <a:pt x="127" y="9"/>
                  </a:lnTo>
                  <a:lnTo>
                    <a:pt x="147" y="11"/>
                  </a:lnTo>
                  <a:lnTo>
                    <a:pt x="162" y="13"/>
                  </a:lnTo>
                  <a:lnTo>
                    <a:pt x="177" y="14"/>
                  </a:lnTo>
                  <a:lnTo>
                    <a:pt x="209" y="14"/>
                  </a:lnTo>
                  <a:lnTo>
                    <a:pt x="238" y="11"/>
                  </a:lnTo>
                  <a:lnTo>
                    <a:pt x="253" y="9"/>
                  </a:lnTo>
                  <a:lnTo>
                    <a:pt x="269" y="7"/>
                  </a:lnTo>
                  <a:lnTo>
                    <a:pt x="276" y="5"/>
                  </a:lnTo>
                  <a:lnTo>
                    <a:pt x="284" y="5"/>
                  </a:lnTo>
                  <a:lnTo>
                    <a:pt x="301" y="5"/>
                  </a:lnTo>
                  <a:lnTo>
                    <a:pt x="320" y="7"/>
                  </a:lnTo>
                  <a:lnTo>
                    <a:pt x="329" y="9"/>
                  </a:lnTo>
                  <a:lnTo>
                    <a:pt x="337" y="14"/>
                  </a:lnTo>
                  <a:lnTo>
                    <a:pt x="344" y="15"/>
                  </a:lnTo>
                  <a:lnTo>
                    <a:pt x="350" y="19"/>
                  </a:lnTo>
                  <a:lnTo>
                    <a:pt x="361" y="27"/>
                  </a:lnTo>
                  <a:lnTo>
                    <a:pt x="367" y="30"/>
                  </a:lnTo>
                  <a:lnTo>
                    <a:pt x="373" y="34"/>
                  </a:lnTo>
                  <a:lnTo>
                    <a:pt x="379" y="39"/>
                  </a:lnTo>
                  <a:lnTo>
                    <a:pt x="383" y="45"/>
                  </a:lnTo>
                  <a:lnTo>
                    <a:pt x="383" y="49"/>
                  </a:lnTo>
                  <a:lnTo>
                    <a:pt x="383" y="52"/>
                  </a:lnTo>
                  <a:lnTo>
                    <a:pt x="385" y="54"/>
                  </a:lnTo>
                  <a:lnTo>
                    <a:pt x="390" y="60"/>
                  </a:lnTo>
                  <a:lnTo>
                    <a:pt x="391" y="65"/>
                  </a:lnTo>
                  <a:lnTo>
                    <a:pt x="391" y="68"/>
                  </a:lnTo>
                  <a:lnTo>
                    <a:pt x="394" y="74"/>
                  </a:lnTo>
                  <a:lnTo>
                    <a:pt x="395" y="77"/>
                  </a:lnTo>
                  <a:lnTo>
                    <a:pt x="397" y="82"/>
                  </a:lnTo>
                  <a:lnTo>
                    <a:pt x="398" y="78"/>
                  </a:lnTo>
                  <a:lnTo>
                    <a:pt x="400" y="76"/>
                  </a:lnTo>
                  <a:lnTo>
                    <a:pt x="400" y="72"/>
                  </a:lnTo>
                  <a:lnTo>
                    <a:pt x="400" y="66"/>
                  </a:lnTo>
                  <a:lnTo>
                    <a:pt x="400" y="62"/>
                  </a:lnTo>
                  <a:lnTo>
                    <a:pt x="398" y="59"/>
                  </a:lnTo>
                  <a:lnTo>
                    <a:pt x="396" y="55"/>
                  </a:lnTo>
                  <a:lnTo>
                    <a:pt x="396" y="43"/>
                  </a:lnTo>
                  <a:lnTo>
                    <a:pt x="396" y="37"/>
                  </a:lnTo>
                  <a:lnTo>
                    <a:pt x="395" y="29"/>
                  </a:lnTo>
                  <a:lnTo>
                    <a:pt x="394" y="22"/>
                  </a:lnTo>
                  <a:lnTo>
                    <a:pt x="391" y="20"/>
                  </a:lnTo>
                  <a:lnTo>
                    <a:pt x="390" y="17"/>
                  </a:lnTo>
                  <a:lnTo>
                    <a:pt x="388" y="14"/>
                  </a:lnTo>
                  <a:lnTo>
                    <a:pt x="385" y="11"/>
                  </a:lnTo>
                  <a:lnTo>
                    <a:pt x="383" y="9"/>
                  </a:lnTo>
                  <a:lnTo>
                    <a:pt x="379" y="7"/>
                  </a:lnTo>
                  <a:lnTo>
                    <a:pt x="374" y="5"/>
                  </a:lnTo>
                  <a:lnTo>
                    <a:pt x="368" y="4"/>
                  </a:lnTo>
                  <a:lnTo>
                    <a:pt x="329" y="1"/>
                  </a:lnTo>
                  <a:lnTo>
                    <a:pt x="308" y="0"/>
                  </a:lnTo>
                  <a:lnTo>
                    <a:pt x="288" y="0"/>
                  </a:lnTo>
                  <a:lnTo>
                    <a:pt x="165" y="2"/>
                  </a:lnTo>
                  <a:lnTo>
                    <a:pt x="42" y="7"/>
                  </a:lnTo>
                  <a:lnTo>
                    <a:pt x="9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6" y="14"/>
                  </a:lnTo>
                  <a:lnTo>
                    <a:pt x="35" y="14"/>
                  </a:lnTo>
                  <a:lnTo>
                    <a:pt x="53" y="13"/>
                  </a:lnTo>
                  <a:lnTo>
                    <a:pt x="71" y="11"/>
                  </a:lnTo>
                  <a:lnTo>
                    <a:pt x="71" y="11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2" name="Freeform 46"/>
            <p:cNvSpPr>
              <a:spLocks/>
            </p:cNvSpPr>
            <p:nvPr/>
          </p:nvSpPr>
          <p:spPr bwMode="auto">
            <a:xfrm>
              <a:off x="807" y="3851"/>
              <a:ext cx="273" cy="94"/>
            </a:xfrm>
            <a:custGeom>
              <a:avLst/>
              <a:gdLst>
                <a:gd name="T0" fmla="*/ 130 w 546"/>
                <a:gd name="T1" fmla="*/ 52 h 186"/>
                <a:gd name="T2" fmla="*/ 140 w 546"/>
                <a:gd name="T3" fmla="*/ 48 h 186"/>
                <a:gd name="T4" fmla="*/ 149 w 546"/>
                <a:gd name="T5" fmla="*/ 47 h 186"/>
                <a:gd name="T6" fmla="*/ 160 w 546"/>
                <a:gd name="T7" fmla="*/ 48 h 186"/>
                <a:gd name="T8" fmla="*/ 188 w 546"/>
                <a:gd name="T9" fmla="*/ 47 h 186"/>
                <a:gd name="T10" fmla="*/ 228 w 546"/>
                <a:gd name="T11" fmla="*/ 46 h 186"/>
                <a:gd name="T12" fmla="*/ 270 w 546"/>
                <a:gd name="T13" fmla="*/ 43 h 186"/>
                <a:gd name="T14" fmla="*/ 310 w 546"/>
                <a:gd name="T15" fmla="*/ 42 h 186"/>
                <a:gd name="T16" fmla="*/ 351 w 546"/>
                <a:gd name="T17" fmla="*/ 41 h 186"/>
                <a:gd name="T18" fmla="*/ 392 w 546"/>
                <a:gd name="T19" fmla="*/ 41 h 186"/>
                <a:gd name="T20" fmla="*/ 432 w 546"/>
                <a:gd name="T21" fmla="*/ 41 h 186"/>
                <a:gd name="T22" fmla="*/ 474 w 546"/>
                <a:gd name="T23" fmla="*/ 43 h 186"/>
                <a:gd name="T24" fmla="*/ 507 w 546"/>
                <a:gd name="T25" fmla="*/ 49 h 186"/>
                <a:gd name="T26" fmla="*/ 521 w 546"/>
                <a:gd name="T27" fmla="*/ 73 h 186"/>
                <a:gd name="T28" fmla="*/ 523 w 546"/>
                <a:gd name="T29" fmla="*/ 108 h 186"/>
                <a:gd name="T30" fmla="*/ 519 w 546"/>
                <a:gd name="T31" fmla="*/ 140 h 186"/>
                <a:gd name="T32" fmla="*/ 517 w 546"/>
                <a:gd name="T33" fmla="*/ 160 h 186"/>
                <a:gd name="T34" fmla="*/ 532 w 546"/>
                <a:gd name="T35" fmla="*/ 162 h 186"/>
                <a:gd name="T36" fmla="*/ 546 w 546"/>
                <a:gd name="T37" fmla="*/ 122 h 186"/>
                <a:gd name="T38" fmla="*/ 539 w 546"/>
                <a:gd name="T39" fmla="*/ 54 h 186"/>
                <a:gd name="T40" fmla="*/ 516 w 546"/>
                <a:gd name="T41" fmla="*/ 20 h 186"/>
                <a:gd name="T42" fmla="*/ 489 w 546"/>
                <a:gd name="T43" fmla="*/ 14 h 186"/>
                <a:gd name="T44" fmla="*/ 454 w 546"/>
                <a:gd name="T45" fmla="*/ 8 h 186"/>
                <a:gd name="T46" fmla="*/ 425 w 546"/>
                <a:gd name="T47" fmla="*/ 4 h 186"/>
                <a:gd name="T48" fmla="*/ 398 w 546"/>
                <a:gd name="T49" fmla="*/ 4 h 186"/>
                <a:gd name="T50" fmla="*/ 357 w 546"/>
                <a:gd name="T51" fmla="*/ 3 h 186"/>
                <a:gd name="T52" fmla="*/ 318 w 546"/>
                <a:gd name="T53" fmla="*/ 2 h 186"/>
                <a:gd name="T54" fmla="*/ 278 w 546"/>
                <a:gd name="T55" fmla="*/ 1 h 186"/>
                <a:gd name="T56" fmla="*/ 236 w 546"/>
                <a:gd name="T57" fmla="*/ 0 h 186"/>
                <a:gd name="T58" fmla="*/ 196 w 546"/>
                <a:gd name="T59" fmla="*/ 1 h 186"/>
                <a:gd name="T60" fmla="*/ 157 w 546"/>
                <a:gd name="T61" fmla="*/ 2 h 186"/>
                <a:gd name="T62" fmla="*/ 117 w 546"/>
                <a:gd name="T63" fmla="*/ 5 h 186"/>
                <a:gd name="T64" fmla="*/ 87 w 546"/>
                <a:gd name="T65" fmla="*/ 10 h 186"/>
                <a:gd name="T66" fmla="*/ 70 w 546"/>
                <a:gd name="T67" fmla="*/ 15 h 186"/>
                <a:gd name="T68" fmla="*/ 60 w 546"/>
                <a:gd name="T69" fmla="*/ 25 h 186"/>
                <a:gd name="T70" fmla="*/ 52 w 546"/>
                <a:gd name="T71" fmla="*/ 45 h 186"/>
                <a:gd name="T72" fmla="*/ 43 w 546"/>
                <a:gd name="T73" fmla="*/ 70 h 186"/>
                <a:gd name="T74" fmla="*/ 27 w 546"/>
                <a:gd name="T75" fmla="*/ 105 h 186"/>
                <a:gd name="T76" fmla="*/ 11 w 546"/>
                <a:gd name="T77" fmla="*/ 144 h 186"/>
                <a:gd name="T78" fmla="*/ 0 w 546"/>
                <a:gd name="T79" fmla="*/ 174 h 186"/>
                <a:gd name="T80" fmla="*/ 8 w 546"/>
                <a:gd name="T81" fmla="*/ 186 h 186"/>
                <a:gd name="T82" fmla="*/ 24 w 546"/>
                <a:gd name="T83" fmla="*/ 172 h 186"/>
                <a:gd name="T84" fmla="*/ 40 w 546"/>
                <a:gd name="T85" fmla="*/ 139 h 186"/>
                <a:gd name="T86" fmla="*/ 54 w 546"/>
                <a:gd name="T87" fmla="*/ 107 h 186"/>
                <a:gd name="T88" fmla="*/ 60 w 546"/>
                <a:gd name="T89" fmla="*/ 90 h 186"/>
                <a:gd name="T90" fmla="*/ 67 w 546"/>
                <a:gd name="T91" fmla="*/ 76 h 186"/>
                <a:gd name="T92" fmla="*/ 80 w 546"/>
                <a:gd name="T93" fmla="*/ 70 h 186"/>
                <a:gd name="T94" fmla="*/ 103 w 546"/>
                <a:gd name="T95" fmla="*/ 63 h 186"/>
                <a:gd name="T96" fmla="*/ 123 w 546"/>
                <a:gd name="T97" fmla="*/ 56 h 186"/>
                <a:gd name="T98" fmla="*/ 129 w 546"/>
                <a:gd name="T99" fmla="*/ 5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6" h="186">
                  <a:moveTo>
                    <a:pt x="125" y="55"/>
                  </a:moveTo>
                  <a:lnTo>
                    <a:pt x="130" y="52"/>
                  </a:lnTo>
                  <a:lnTo>
                    <a:pt x="135" y="49"/>
                  </a:lnTo>
                  <a:lnTo>
                    <a:pt x="140" y="48"/>
                  </a:lnTo>
                  <a:lnTo>
                    <a:pt x="144" y="47"/>
                  </a:lnTo>
                  <a:lnTo>
                    <a:pt x="149" y="47"/>
                  </a:lnTo>
                  <a:lnTo>
                    <a:pt x="155" y="48"/>
                  </a:lnTo>
                  <a:lnTo>
                    <a:pt x="160" y="48"/>
                  </a:lnTo>
                  <a:lnTo>
                    <a:pt x="167" y="48"/>
                  </a:lnTo>
                  <a:lnTo>
                    <a:pt x="188" y="47"/>
                  </a:lnTo>
                  <a:lnTo>
                    <a:pt x="207" y="47"/>
                  </a:lnTo>
                  <a:lnTo>
                    <a:pt x="228" y="46"/>
                  </a:lnTo>
                  <a:lnTo>
                    <a:pt x="249" y="45"/>
                  </a:lnTo>
                  <a:lnTo>
                    <a:pt x="270" y="43"/>
                  </a:lnTo>
                  <a:lnTo>
                    <a:pt x="289" y="43"/>
                  </a:lnTo>
                  <a:lnTo>
                    <a:pt x="310" y="42"/>
                  </a:lnTo>
                  <a:lnTo>
                    <a:pt x="331" y="41"/>
                  </a:lnTo>
                  <a:lnTo>
                    <a:pt x="351" y="41"/>
                  </a:lnTo>
                  <a:lnTo>
                    <a:pt x="371" y="41"/>
                  </a:lnTo>
                  <a:lnTo>
                    <a:pt x="392" y="41"/>
                  </a:lnTo>
                  <a:lnTo>
                    <a:pt x="413" y="41"/>
                  </a:lnTo>
                  <a:lnTo>
                    <a:pt x="432" y="41"/>
                  </a:lnTo>
                  <a:lnTo>
                    <a:pt x="453" y="42"/>
                  </a:lnTo>
                  <a:lnTo>
                    <a:pt x="474" y="43"/>
                  </a:lnTo>
                  <a:lnTo>
                    <a:pt x="493" y="45"/>
                  </a:lnTo>
                  <a:lnTo>
                    <a:pt x="507" y="49"/>
                  </a:lnTo>
                  <a:lnTo>
                    <a:pt x="515" y="58"/>
                  </a:lnTo>
                  <a:lnTo>
                    <a:pt x="521" y="73"/>
                  </a:lnTo>
                  <a:lnTo>
                    <a:pt x="523" y="90"/>
                  </a:lnTo>
                  <a:lnTo>
                    <a:pt x="523" y="108"/>
                  </a:lnTo>
                  <a:lnTo>
                    <a:pt x="521" y="125"/>
                  </a:lnTo>
                  <a:lnTo>
                    <a:pt x="519" y="140"/>
                  </a:lnTo>
                  <a:lnTo>
                    <a:pt x="516" y="153"/>
                  </a:lnTo>
                  <a:lnTo>
                    <a:pt x="517" y="160"/>
                  </a:lnTo>
                  <a:lnTo>
                    <a:pt x="524" y="163"/>
                  </a:lnTo>
                  <a:lnTo>
                    <a:pt x="532" y="162"/>
                  </a:lnTo>
                  <a:lnTo>
                    <a:pt x="538" y="155"/>
                  </a:lnTo>
                  <a:lnTo>
                    <a:pt x="546" y="122"/>
                  </a:lnTo>
                  <a:lnTo>
                    <a:pt x="546" y="87"/>
                  </a:lnTo>
                  <a:lnTo>
                    <a:pt x="539" y="54"/>
                  </a:lnTo>
                  <a:lnTo>
                    <a:pt x="523" y="25"/>
                  </a:lnTo>
                  <a:lnTo>
                    <a:pt x="516" y="20"/>
                  </a:lnTo>
                  <a:lnTo>
                    <a:pt x="505" y="17"/>
                  </a:lnTo>
                  <a:lnTo>
                    <a:pt x="489" y="14"/>
                  </a:lnTo>
                  <a:lnTo>
                    <a:pt x="471" y="10"/>
                  </a:lnTo>
                  <a:lnTo>
                    <a:pt x="454" y="8"/>
                  </a:lnTo>
                  <a:lnTo>
                    <a:pt x="438" y="5"/>
                  </a:lnTo>
                  <a:lnTo>
                    <a:pt x="425" y="4"/>
                  </a:lnTo>
                  <a:lnTo>
                    <a:pt x="417" y="4"/>
                  </a:lnTo>
                  <a:lnTo>
                    <a:pt x="398" y="4"/>
                  </a:lnTo>
                  <a:lnTo>
                    <a:pt x="378" y="4"/>
                  </a:lnTo>
                  <a:lnTo>
                    <a:pt x="357" y="3"/>
                  </a:lnTo>
                  <a:lnTo>
                    <a:pt x="338" y="3"/>
                  </a:lnTo>
                  <a:lnTo>
                    <a:pt x="318" y="2"/>
                  </a:lnTo>
                  <a:lnTo>
                    <a:pt x="297" y="2"/>
                  </a:lnTo>
                  <a:lnTo>
                    <a:pt x="278" y="1"/>
                  </a:lnTo>
                  <a:lnTo>
                    <a:pt x="257" y="1"/>
                  </a:lnTo>
                  <a:lnTo>
                    <a:pt x="236" y="0"/>
                  </a:lnTo>
                  <a:lnTo>
                    <a:pt x="217" y="0"/>
                  </a:lnTo>
                  <a:lnTo>
                    <a:pt x="196" y="1"/>
                  </a:lnTo>
                  <a:lnTo>
                    <a:pt x="176" y="1"/>
                  </a:lnTo>
                  <a:lnTo>
                    <a:pt x="157" y="2"/>
                  </a:lnTo>
                  <a:lnTo>
                    <a:pt x="136" y="3"/>
                  </a:lnTo>
                  <a:lnTo>
                    <a:pt x="117" y="5"/>
                  </a:lnTo>
                  <a:lnTo>
                    <a:pt x="97" y="8"/>
                  </a:lnTo>
                  <a:lnTo>
                    <a:pt x="87" y="10"/>
                  </a:lnTo>
                  <a:lnTo>
                    <a:pt x="77" y="11"/>
                  </a:lnTo>
                  <a:lnTo>
                    <a:pt x="70" y="15"/>
                  </a:lnTo>
                  <a:lnTo>
                    <a:pt x="66" y="19"/>
                  </a:lnTo>
                  <a:lnTo>
                    <a:pt x="60" y="25"/>
                  </a:lnTo>
                  <a:lnTo>
                    <a:pt x="57" y="33"/>
                  </a:lnTo>
                  <a:lnTo>
                    <a:pt x="52" y="45"/>
                  </a:lnTo>
                  <a:lnTo>
                    <a:pt x="47" y="58"/>
                  </a:lnTo>
                  <a:lnTo>
                    <a:pt x="43" y="70"/>
                  </a:lnTo>
                  <a:lnTo>
                    <a:pt x="36" y="86"/>
                  </a:lnTo>
                  <a:lnTo>
                    <a:pt x="27" y="105"/>
                  </a:lnTo>
                  <a:lnTo>
                    <a:pt x="19" y="124"/>
                  </a:lnTo>
                  <a:lnTo>
                    <a:pt x="11" y="144"/>
                  </a:lnTo>
                  <a:lnTo>
                    <a:pt x="4" y="160"/>
                  </a:lnTo>
                  <a:lnTo>
                    <a:pt x="0" y="174"/>
                  </a:lnTo>
                  <a:lnTo>
                    <a:pt x="1" y="182"/>
                  </a:lnTo>
                  <a:lnTo>
                    <a:pt x="8" y="186"/>
                  </a:lnTo>
                  <a:lnTo>
                    <a:pt x="16" y="183"/>
                  </a:lnTo>
                  <a:lnTo>
                    <a:pt x="24" y="172"/>
                  </a:lnTo>
                  <a:lnTo>
                    <a:pt x="34" y="156"/>
                  </a:lnTo>
                  <a:lnTo>
                    <a:pt x="40" y="139"/>
                  </a:lnTo>
                  <a:lnTo>
                    <a:pt x="49" y="122"/>
                  </a:lnTo>
                  <a:lnTo>
                    <a:pt x="54" y="107"/>
                  </a:lnTo>
                  <a:lnTo>
                    <a:pt x="58" y="96"/>
                  </a:lnTo>
                  <a:lnTo>
                    <a:pt x="60" y="90"/>
                  </a:lnTo>
                  <a:lnTo>
                    <a:pt x="64" y="83"/>
                  </a:lnTo>
                  <a:lnTo>
                    <a:pt x="67" y="76"/>
                  </a:lnTo>
                  <a:lnTo>
                    <a:pt x="70" y="72"/>
                  </a:lnTo>
                  <a:lnTo>
                    <a:pt x="80" y="70"/>
                  </a:lnTo>
                  <a:lnTo>
                    <a:pt x="91" y="66"/>
                  </a:lnTo>
                  <a:lnTo>
                    <a:pt x="103" y="63"/>
                  </a:lnTo>
                  <a:lnTo>
                    <a:pt x="114" y="58"/>
                  </a:lnTo>
                  <a:lnTo>
                    <a:pt x="123" y="56"/>
                  </a:lnTo>
                  <a:lnTo>
                    <a:pt x="129" y="54"/>
                  </a:lnTo>
                  <a:lnTo>
                    <a:pt x="129" y="53"/>
                  </a:lnTo>
                  <a:lnTo>
                    <a:pt x="125" y="5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3" name="Freeform 47"/>
            <p:cNvSpPr>
              <a:spLocks/>
            </p:cNvSpPr>
            <p:nvPr/>
          </p:nvSpPr>
          <p:spPr bwMode="auto">
            <a:xfrm>
              <a:off x="831" y="3886"/>
              <a:ext cx="22" cy="25"/>
            </a:xfrm>
            <a:custGeom>
              <a:avLst/>
              <a:gdLst>
                <a:gd name="T0" fmla="*/ 18 w 43"/>
                <a:gd name="T1" fmla="*/ 4 h 49"/>
                <a:gd name="T2" fmla="*/ 17 w 43"/>
                <a:gd name="T3" fmla="*/ 8 h 49"/>
                <a:gd name="T4" fmla="*/ 12 w 43"/>
                <a:gd name="T5" fmla="*/ 15 h 49"/>
                <a:gd name="T6" fmla="*/ 12 w 43"/>
                <a:gd name="T7" fmla="*/ 17 h 49"/>
                <a:gd name="T8" fmla="*/ 12 w 43"/>
                <a:gd name="T9" fmla="*/ 22 h 49"/>
                <a:gd name="T10" fmla="*/ 11 w 43"/>
                <a:gd name="T11" fmla="*/ 25 h 49"/>
                <a:gd name="T12" fmla="*/ 9 w 43"/>
                <a:gd name="T13" fmla="*/ 27 h 49"/>
                <a:gd name="T14" fmla="*/ 9 w 43"/>
                <a:gd name="T15" fmla="*/ 31 h 49"/>
                <a:gd name="T16" fmla="*/ 9 w 43"/>
                <a:gd name="T17" fmla="*/ 34 h 49"/>
                <a:gd name="T18" fmla="*/ 1 w 43"/>
                <a:gd name="T19" fmla="*/ 48 h 49"/>
                <a:gd name="T20" fmla="*/ 0 w 43"/>
                <a:gd name="T21" fmla="*/ 49 h 49"/>
                <a:gd name="T22" fmla="*/ 9 w 43"/>
                <a:gd name="T23" fmla="*/ 38 h 49"/>
                <a:gd name="T24" fmla="*/ 21 w 43"/>
                <a:gd name="T25" fmla="*/ 26 h 49"/>
                <a:gd name="T26" fmla="*/ 23 w 43"/>
                <a:gd name="T27" fmla="*/ 24 h 49"/>
                <a:gd name="T28" fmla="*/ 34 w 43"/>
                <a:gd name="T29" fmla="*/ 11 h 49"/>
                <a:gd name="T30" fmla="*/ 43 w 43"/>
                <a:gd name="T31" fmla="*/ 0 h 49"/>
                <a:gd name="T32" fmla="*/ 24 w 43"/>
                <a:gd name="T33" fmla="*/ 3 h 49"/>
                <a:gd name="T34" fmla="*/ 21 w 43"/>
                <a:gd name="T35" fmla="*/ 3 h 49"/>
                <a:gd name="T36" fmla="*/ 18 w 43"/>
                <a:gd name="T37" fmla="*/ 4 h 49"/>
                <a:gd name="T38" fmla="*/ 18 w 43"/>
                <a:gd name="T39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49">
                  <a:moveTo>
                    <a:pt x="18" y="4"/>
                  </a:moveTo>
                  <a:lnTo>
                    <a:pt x="17" y="8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2" y="22"/>
                  </a:lnTo>
                  <a:lnTo>
                    <a:pt x="11" y="25"/>
                  </a:lnTo>
                  <a:lnTo>
                    <a:pt x="9" y="27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1" y="48"/>
                  </a:lnTo>
                  <a:lnTo>
                    <a:pt x="0" y="49"/>
                  </a:lnTo>
                  <a:lnTo>
                    <a:pt x="9" y="38"/>
                  </a:lnTo>
                  <a:lnTo>
                    <a:pt x="21" y="26"/>
                  </a:lnTo>
                  <a:lnTo>
                    <a:pt x="23" y="24"/>
                  </a:lnTo>
                  <a:lnTo>
                    <a:pt x="34" y="11"/>
                  </a:lnTo>
                  <a:lnTo>
                    <a:pt x="43" y="0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4" name="Freeform 48"/>
            <p:cNvSpPr>
              <a:spLocks/>
            </p:cNvSpPr>
            <p:nvPr/>
          </p:nvSpPr>
          <p:spPr bwMode="auto">
            <a:xfrm>
              <a:off x="619" y="3035"/>
              <a:ext cx="39" cy="41"/>
            </a:xfrm>
            <a:custGeom>
              <a:avLst/>
              <a:gdLst>
                <a:gd name="T0" fmla="*/ 0 w 78"/>
                <a:gd name="T1" fmla="*/ 15 h 83"/>
                <a:gd name="T2" fmla="*/ 5 w 78"/>
                <a:gd name="T3" fmla="*/ 22 h 83"/>
                <a:gd name="T4" fmla="*/ 13 w 78"/>
                <a:gd name="T5" fmla="*/ 29 h 83"/>
                <a:gd name="T6" fmla="*/ 21 w 78"/>
                <a:gd name="T7" fmla="*/ 36 h 83"/>
                <a:gd name="T8" fmla="*/ 28 w 78"/>
                <a:gd name="T9" fmla="*/ 43 h 83"/>
                <a:gd name="T10" fmla="*/ 35 w 78"/>
                <a:gd name="T11" fmla="*/ 50 h 83"/>
                <a:gd name="T12" fmla="*/ 41 w 78"/>
                <a:gd name="T13" fmla="*/ 57 h 83"/>
                <a:gd name="T14" fmla="*/ 46 w 78"/>
                <a:gd name="T15" fmla="*/ 66 h 83"/>
                <a:gd name="T16" fmla="*/ 47 w 78"/>
                <a:gd name="T17" fmla="*/ 75 h 83"/>
                <a:gd name="T18" fmla="*/ 51 w 78"/>
                <a:gd name="T19" fmla="*/ 83 h 83"/>
                <a:gd name="T20" fmla="*/ 62 w 78"/>
                <a:gd name="T21" fmla="*/ 83 h 83"/>
                <a:gd name="T22" fmla="*/ 72 w 78"/>
                <a:gd name="T23" fmla="*/ 79 h 83"/>
                <a:gd name="T24" fmla="*/ 78 w 78"/>
                <a:gd name="T25" fmla="*/ 74 h 83"/>
                <a:gd name="T26" fmla="*/ 78 w 78"/>
                <a:gd name="T27" fmla="*/ 64 h 83"/>
                <a:gd name="T28" fmla="*/ 76 w 78"/>
                <a:gd name="T29" fmla="*/ 53 h 83"/>
                <a:gd name="T30" fmla="*/ 71 w 78"/>
                <a:gd name="T31" fmla="*/ 44 h 83"/>
                <a:gd name="T32" fmla="*/ 64 w 78"/>
                <a:gd name="T33" fmla="*/ 35 h 83"/>
                <a:gd name="T34" fmla="*/ 57 w 78"/>
                <a:gd name="T35" fmla="*/ 27 h 83"/>
                <a:gd name="T36" fmla="*/ 49 w 78"/>
                <a:gd name="T37" fmla="*/ 20 h 83"/>
                <a:gd name="T38" fmla="*/ 41 w 78"/>
                <a:gd name="T39" fmla="*/ 13 h 83"/>
                <a:gd name="T40" fmla="*/ 33 w 78"/>
                <a:gd name="T41" fmla="*/ 7 h 83"/>
                <a:gd name="T42" fmla="*/ 27 w 78"/>
                <a:gd name="T43" fmla="*/ 5 h 83"/>
                <a:gd name="T44" fmla="*/ 21 w 78"/>
                <a:gd name="T45" fmla="*/ 1 h 83"/>
                <a:gd name="T46" fmla="*/ 16 w 78"/>
                <a:gd name="T47" fmla="*/ 0 h 83"/>
                <a:gd name="T48" fmla="*/ 10 w 78"/>
                <a:gd name="T49" fmla="*/ 0 h 83"/>
                <a:gd name="T50" fmla="*/ 5 w 78"/>
                <a:gd name="T51" fmla="*/ 1 h 83"/>
                <a:gd name="T52" fmla="*/ 2 w 78"/>
                <a:gd name="T53" fmla="*/ 4 h 83"/>
                <a:gd name="T54" fmla="*/ 0 w 78"/>
                <a:gd name="T55" fmla="*/ 8 h 83"/>
                <a:gd name="T56" fmla="*/ 0 w 78"/>
                <a:gd name="T57" fmla="*/ 15 h 83"/>
                <a:gd name="T58" fmla="*/ 0 w 78"/>
                <a:gd name="T59" fmla="*/ 1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83">
                  <a:moveTo>
                    <a:pt x="0" y="15"/>
                  </a:moveTo>
                  <a:lnTo>
                    <a:pt x="5" y="22"/>
                  </a:lnTo>
                  <a:lnTo>
                    <a:pt x="13" y="2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5" y="50"/>
                  </a:lnTo>
                  <a:lnTo>
                    <a:pt x="41" y="57"/>
                  </a:lnTo>
                  <a:lnTo>
                    <a:pt x="46" y="66"/>
                  </a:lnTo>
                  <a:lnTo>
                    <a:pt x="47" y="75"/>
                  </a:lnTo>
                  <a:lnTo>
                    <a:pt x="51" y="83"/>
                  </a:lnTo>
                  <a:lnTo>
                    <a:pt x="62" y="83"/>
                  </a:lnTo>
                  <a:lnTo>
                    <a:pt x="72" y="79"/>
                  </a:lnTo>
                  <a:lnTo>
                    <a:pt x="78" y="74"/>
                  </a:lnTo>
                  <a:lnTo>
                    <a:pt x="78" y="64"/>
                  </a:lnTo>
                  <a:lnTo>
                    <a:pt x="76" y="53"/>
                  </a:lnTo>
                  <a:lnTo>
                    <a:pt x="71" y="44"/>
                  </a:lnTo>
                  <a:lnTo>
                    <a:pt x="64" y="35"/>
                  </a:lnTo>
                  <a:lnTo>
                    <a:pt x="57" y="27"/>
                  </a:lnTo>
                  <a:lnTo>
                    <a:pt x="49" y="20"/>
                  </a:lnTo>
                  <a:lnTo>
                    <a:pt x="41" y="13"/>
                  </a:lnTo>
                  <a:lnTo>
                    <a:pt x="33" y="7"/>
                  </a:lnTo>
                  <a:lnTo>
                    <a:pt x="27" y="5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93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5" name="Freeform 49"/>
            <p:cNvSpPr>
              <a:spLocks/>
            </p:cNvSpPr>
            <p:nvPr/>
          </p:nvSpPr>
          <p:spPr bwMode="auto">
            <a:xfrm>
              <a:off x="1229" y="2949"/>
              <a:ext cx="57" cy="63"/>
            </a:xfrm>
            <a:custGeom>
              <a:avLst/>
              <a:gdLst>
                <a:gd name="T0" fmla="*/ 112 w 113"/>
                <a:gd name="T1" fmla="*/ 1 h 125"/>
                <a:gd name="T2" fmla="*/ 104 w 113"/>
                <a:gd name="T3" fmla="*/ 0 h 125"/>
                <a:gd name="T4" fmla="*/ 93 w 113"/>
                <a:gd name="T5" fmla="*/ 1 h 125"/>
                <a:gd name="T6" fmla="*/ 79 w 113"/>
                <a:gd name="T7" fmla="*/ 4 h 125"/>
                <a:gd name="T8" fmla="*/ 64 w 113"/>
                <a:gd name="T9" fmla="*/ 8 h 125"/>
                <a:gd name="T10" fmla="*/ 49 w 113"/>
                <a:gd name="T11" fmla="*/ 13 h 125"/>
                <a:gd name="T12" fmla="*/ 35 w 113"/>
                <a:gd name="T13" fmla="*/ 17 h 125"/>
                <a:gd name="T14" fmla="*/ 25 w 113"/>
                <a:gd name="T15" fmla="*/ 23 h 125"/>
                <a:gd name="T16" fmla="*/ 18 w 113"/>
                <a:gd name="T17" fmla="*/ 28 h 125"/>
                <a:gd name="T18" fmla="*/ 12 w 113"/>
                <a:gd name="T19" fmla="*/ 37 h 125"/>
                <a:gd name="T20" fmla="*/ 7 w 113"/>
                <a:gd name="T21" fmla="*/ 52 h 125"/>
                <a:gd name="T22" fmla="*/ 3 w 113"/>
                <a:gd name="T23" fmla="*/ 70 h 125"/>
                <a:gd name="T24" fmla="*/ 0 w 113"/>
                <a:gd name="T25" fmla="*/ 89 h 125"/>
                <a:gd name="T26" fmla="*/ 0 w 113"/>
                <a:gd name="T27" fmla="*/ 106 h 125"/>
                <a:gd name="T28" fmla="*/ 4 w 113"/>
                <a:gd name="T29" fmla="*/ 119 h 125"/>
                <a:gd name="T30" fmla="*/ 12 w 113"/>
                <a:gd name="T31" fmla="*/ 125 h 125"/>
                <a:gd name="T32" fmla="*/ 25 w 113"/>
                <a:gd name="T33" fmla="*/ 123 h 125"/>
                <a:gd name="T34" fmla="*/ 28 w 113"/>
                <a:gd name="T35" fmla="*/ 117 h 125"/>
                <a:gd name="T36" fmla="*/ 29 w 113"/>
                <a:gd name="T37" fmla="*/ 108 h 125"/>
                <a:gd name="T38" fmla="*/ 28 w 113"/>
                <a:gd name="T39" fmla="*/ 98 h 125"/>
                <a:gd name="T40" fmla="*/ 29 w 113"/>
                <a:gd name="T41" fmla="*/ 90 h 125"/>
                <a:gd name="T42" fmla="*/ 35 w 113"/>
                <a:gd name="T43" fmla="*/ 80 h 125"/>
                <a:gd name="T44" fmla="*/ 47 w 113"/>
                <a:gd name="T45" fmla="*/ 69 h 125"/>
                <a:gd name="T46" fmla="*/ 62 w 113"/>
                <a:gd name="T47" fmla="*/ 57 h 125"/>
                <a:gd name="T48" fmla="*/ 79 w 113"/>
                <a:gd name="T49" fmla="*/ 46 h 125"/>
                <a:gd name="T50" fmla="*/ 94 w 113"/>
                <a:gd name="T51" fmla="*/ 33 h 125"/>
                <a:gd name="T52" fmla="*/ 106 w 113"/>
                <a:gd name="T53" fmla="*/ 22 h 125"/>
                <a:gd name="T54" fmla="*/ 113 w 113"/>
                <a:gd name="T55" fmla="*/ 11 h 125"/>
                <a:gd name="T56" fmla="*/ 112 w 113"/>
                <a:gd name="T57" fmla="*/ 1 h 125"/>
                <a:gd name="T58" fmla="*/ 112 w 113"/>
                <a:gd name="T59" fmla="*/ 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125">
                  <a:moveTo>
                    <a:pt x="112" y="1"/>
                  </a:moveTo>
                  <a:lnTo>
                    <a:pt x="104" y="0"/>
                  </a:lnTo>
                  <a:lnTo>
                    <a:pt x="93" y="1"/>
                  </a:lnTo>
                  <a:lnTo>
                    <a:pt x="79" y="4"/>
                  </a:lnTo>
                  <a:lnTo>
                    <a:pt x="64" y="8"/>
                  </a:lnTo>
                  <a:lnTo>
                    <a:pt x="49" y="13"/>
                  </a:lnTo>
                  <a:lnTo>
                    <a:pt x="35" y="17"/>
                  </a:lnTo>
                  <a:lnTo>
                    <a:pt x="25" y="23"/>
                  </a:lnTo>
                  <a:lnTo>
                    <a:pt x="18" y="28"/>
                  </a:lnTo>
                  <a:lnTo>
                    <a:pt x="12" y="37"/>
                  </a:lnTo>
                  <a:lnTo>
                    <a:pt x="7" y="52"/>
                  </a:lnTo>
                  <a:lnTo>
                    <a:pt x="3" y="70"/>
                  </a:lnTo>
                  <a:lnTo>
                    <a:pt x="0" y="89"/>
                  </a:lnTo>
                  <a:lnTo>
                    <a:pt x="0" y="106"/>
                  </a:lnTo>
                  <a:lnTo>
                    <a:pt x="4" y="119"/>
                  </a:lnTo>
                  <a:lnTo>
                    <a:pt x="12" y="125"/>
                  </a:lnTo>
                  <a:lnTo>
                    <a:pt x="25" y="123"/>
                  </a:lnTo>
                  <a:lnTo>
                    <a:pt x="28" y="117"/>
                  </a:lnTo>
                  <a:lnTo>
                    <a:pt x="29" y="108"/>
                  </a:lnTo>
                  <a:lnTo>
                    <a:pt x="28" y="98"/>
                  </a:lnTo>
                  <a:lnTo>
                    <a:pt x="29" y="90"/>
                  </a:lnTo>
                  <a:lnTo>
                    <a:pt x="35" y="80"/>
                  </a:lnTo>
                  <a:lnTo>
                    <a:pt x="47" y="69"/>
                  </a:lnTo>
                  <a:lnTo>
                    <a:pt x="62" y="57"/>
                  </a:lnTo>
                  <a:lnTo>
                    <a:pt x="79" y="46"/>
                  </a:lnTo>
                  <a:lnTo>
                    <a:pt x="94" y="33"/>
                  </a:lnTo>
                  <a:lnTo>
                    <a:pt x="106" y="22"/>
                  </a:lnTo>
                  <a:lnTo>
                    <a:pt x="113" y="11"/>
                  </a:lnTo>
                  <a:lnTo>
                    <a:pt x="112" y="1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93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6" name="Freeform 50"/>
            <p:cNvSpPr>
              <a:spLocks/>
            </p:cNvSpPr>
            <p:nvPr/>
          </p:nvSpPr>
          <p:spPr bwMode="auto">
            <a:xfrm>
              <a:off x="1236" y="3011"/>
              <a:ext cx="57" cy="95"/>
            </a:xfrm>
            <a:custGeom>
              <a:avLst/>
              <a:gdLst>
                <a:gd name="T0" fmla="*/ 114 w 115"/>
                <a:gd name="T1" fmla="*/ 172 h 189"/>
                <a:gd name="T2" fmla="*/ 99 w 115"/>
                <a:gd name="T3" fmla="*/ 158 h 189"/>
                <a:gd name="T4" fmla="*/ 70 w 115"/>
                <a:gd name="T5" fmla="*/ 146 h 189"/>
                <a:gd name="T6" fmla="*/ 53 w 115"/>
                <a:gd name="T7" fmla="*/ 137 h 189"/>
                <a:gd name="T8" fmla="*/ 49 w 115"/>
                <a:gd name="T9" fmla="*/ 130 h 189"/>
                <a:gd name="T10" fmla="*/ 40 w 115"/>
                <a:gd name="T11" fmla="*/ 120 h 189"/>
                <a:gd name="T12" fmla="*/ 39 w 115"/>
                <a:gd name="T13" fmla="*/ 112 h 189"/>
                <a:gd name="T14" fmla="*/ 32 w 115"/>
                <a:gd name="T15" fmla="*/ 88 h 189"/>
                <a:gd name="T16" fmla="*/ 31 w 115"/>
                <a:gd name="T17" fmla="*/ 61 h 189"/>
                <a:gd name="T18" fmla="*/ 35 w 115"/>
                <a:gd name="T19" fmla="*/ 15 h 189"/>
                <a:gd name="T20" fmla="*/ 32 w 115"/>
                <a:gd name="T21" fmla="*/ 10 h 189"/>
                <a:gd name="T22" fmla="*/ 29 w 115"/>
                <a:gd name="T23" fmla="*/ 5 h 189"/>
                <a:gd name="T24" fmla="*/ 27 w 115"/>
                <a:gd name="T25" fmla="*/ 4 h 189"/>
                <a:gd name="T26" fmla="*/ 8 w 115"/>
                <a:gd name="T27" fmla="*/ 2 h 189"/>
                <a:gd name="T28" fmla="*/ 2 w 115"/>
                <a:gd name="T29" fmla="*/ 4 h 189"/>
                <a:gd name="T30" fmla="*/ 0 w 115"/>
                <a:gd name="T31" fmla="*/ 2 h 189"/>
                <a:gd name="T32" fmla="*/ 4 w 115"/>
                <a:gd name="T33" fmla="*/ 6 h 189"/>
                <a:gd name="T34" fmla="*/ 6 w 115"/>
                <a:gd name="T35" fmla="*/ 27 h 189"/>
                <a:gd name="T36" fmla="*/ 6 w 115"/>
                <a:gd name="T37" fmla="*/ 36 h 189"/>
                <a:gd name="T38" fmla="*/ 1 w 115"/>
                <a:gd name="T39" fmla="*/ 53 h 189"/>
                <a:gd name="T40" fmla="*/ 15 w 115"/>
                <a:gd name="T41" fmla="*/ 58 h 189"/>
                <a:gd name="T42" fmla="*/ 17 w 115"/>
                <a:gd name="T43" fmla="*/ 60 h 189"/>
                <a:gd name="T44" fmla="*/ 19 w 115"/>
                <a:gd name="T45" fmla="*/ 68 h 189"/>
                <a:gd name="T46" fmla="*/ 16 w 115"/>
                <a:gd name="T47" fmla="*/ 78 h 189"/>
                <a:gd name="T48" fmla="*/ 15 w 115"/>
                <a:gd name="T49" fmla="*/ 83 h 189"/>
                <a:gd name="T50" fmla="*/ 20 w 115"/>
                <a:gd name="T51" fmla="*/ 91 h 189"/>
                <a:gd name="T52" fmla="*/ 20 w 115"/>
                <a:gd name="T53" fmla="*/ 104 h 189"/>
                <a:gd name="T54" fmla="*/ 25 w 115"/>
                <a:gd name="T55" fmla="*/ 108 h 189"/>
                <a:gd name="T56" fmla="*/ 32 w 115"/>
                <a:gd name="T57" fmla="*/ 111 h 189"/>
                <a:gd name="T58" fmla="*/ 46 w 115"/>
                <a:gd name="T59" fmla="*/ 131 h 189"/>
                <a:gd name="T60" fmla="*/ 46 w 115"/>
                <a:gd name="T61" fmla="*/ 137 h 189"/>
                <a:gd name="T62" fmla="*/ 60 w 115"/>
                <a:gd name="T63" fmla="*/ 152 h 189"/>
                <a:gd name="T64" fmla="*/ 76 w 115"/>
                <a:gd name="T65" fmla="*/ 165 h 189"/>
                <a:gd name="T66" fmla="*/ 92 w 115"/>
                <a:gd name="T67" fmla="*/ 174 h 189"/>
                <a:gd name="T68" fmla="*/ 111 w 115"/>
                <a:gd name="T69" fmla="*/ 183 h 189"/>
                <a:gd name="T70" fmla="*/ 114 w 115"/>
                <a:gd name="T71" fmla="*/ 179 h 189"/>
                <a:gd name="T72" fmla="*/ 115 w 115"/>
                <a:gd name="T73" fmla="*/ 1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89">
                  <a:moveTo>
                    <a:pt x="115" y="176"/>
                  </a:moveTo>
                  <a:lnTo>
                    <a:pt x="114" y="172"/>
                  </a:lnTo>
                  <a:lnTo>
                    <a:pt x="113" y="161"/>
                  </a:lnTo>
                  <a:lnTo>
                    <a:pt x="99" y="158"/>
                  </a:lnTo>
                  <a:lnTo>
                    <a:pt x="84" y="154"/>
                  </a:lnTo>
                  <a:lnTo>
                    <a:pt x="70" y="146"/>
                  </a:lnTo>
                  <a:lnTo>
                    <a:pt x="57" y="138"/>
                  </a:lnTo>
                  <a:lnTo>
                    <a:pt x="53" y="137"/>
                  </a:lnTo>
                  <a:lnTo>
                    <a:pt x="52" y="134"/>
                  </a:lnTo>
                  <a:lnTo>
                    <a:pt x="49" y="130"/>
                  </a:lnTo>
                  <a:lnTo>
                    <a:pt x="45" y="128"/>
                  </a:lnTo>
                  <a:lnTo>
                    <a:pt x="40" y="120"/>
                  </a:lnTo>
                  <a:lnTo>
                    <a:pt x="39" y="116"/>
                  </a:lnTo>
                  <a:lnTo>
                    <a:pt x="39" y="112"/>
                  </a:lnTo>
                  <a:lnTo>
                    <a:pt x="35" y="99"/>
                  </a:lnTo>
                  <a:lnTo>
                    <a:pt x="32" y="88"/>
                  </a:lnTo>
                  <a:lnTo>
                    <a:pt x="31" y="74"/>
                  </a:lnTo>
                  <a:lnTo>
                    <a:pt x="31" y="61"/>
                  </a:lnTo>
                  <a:lnTo>
                    <a:pt x="31" y="38"/>
                  </a:lnTo>
                  <a:lnTo>
                    <a:pt x="35" y="15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4" y="6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4" y="46"/>
                  </a:lnTo>
                  <a:lnTo>
                    <a:pt x="1" y="53"/>
                  </a:lnTo>
                  <a:lnTo>
                    <a:pt x="7" y="55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17" y="60"/>
                  </a:lnTo>
                  <a:lnTo>
                    <a:pt x="19" y="65"/>
                  </a:lnTo>
                  <a:lnTo>
                    <a:pt x="19" y="68"/>
                  </a:lnTo>
                  <a:lnTo>
                    <a:pt x="19" y="73"/>
                  </a:lnTo>
                  <a:lnTo>
                    <a:pt x="16" y="78"/>
                  </a:lnTo>
                  <a:lnTo>
                    <a:pt x="15" y="81"/>
                  </a:lnTo>
                  <a:lnTo>
                    <a:pt x="15" y="83"/>
                  </a:lnTo>
                  <a:lnTo>
                    <a:pt x="17" y="88"/>
                  </a:lnTo>
                  <a:lnTo>
                    <a:pt x="20" y="91"/>
                  </a:lnTo>
                  <a:lnTo>
                    <a:pt x="20" y="97"/>
                  </a:lnTo>
                  <a:lnTo>
                    <a:pt x="20" y="104"/>
                  </a:lnTo>
                  <a:lnTo>
                    <a:pt x="21" y="106"/>
                  </a:lnTo>
                  <a:lnTo>
                    <a:pt x="25" y="108"/>
                  </a:lnTo>
                  <a:lnTo>
                    <a:pt x="29" y="110"/>
                  </a:lnTo>
                  <a:lnTo>
                    <a:pt x="32" y="111"/>
                  </a:lnTo>
                  <a:lnTo>
                    <a:pt x="44" y="128"/>
                  </a:lnTo>
                  <a:lnTo>
                    <a:pt x="46" y="131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53" y="145"/>
                  </a:lnTo>
                  <a:lnTo>
                    <a:pt x="60" y="152"/>
                  </a:lnTo>
                  <a:lnTo>
                    <a:pt x="67" y="159"/>
                  </a:lnTo>
                  <a:lnTo>
                    <a:pt x="76" y="165"/>
                  </a:lnTo>
                  <a:lnTo>
                    <a:pt x="83" y="171"/>
                  </a:lnTo>
                  <a:lnTo>
                    <a:pt x="92" y="174"/>
                  </a:lnTo>
                  <a:lnTo>
                    <a:pt x="102" y="180"/>
                  </a:lnTo>
                  <a:lnTo>
                    <a:pt x="111" y="183"/>
                  </a:lnTo>
                  <a:lnTo>
                    <a:pt x="114" y="189"/>
                  </a:lnTo>
                  <a:lnTo>
                    <a:pt x="114" y="179"/>
                  </a:lnTo>
                  <a:lnTo>
                    <a:pt x="115" y="176"/>
                  </a:lnTo>
                  <a:lnTo>
                    <a:pt x="115" y="176"/>
                  </a:lnTo>
                  <a:close/>
                </a:path>
              </a:pathLst>
            </a:custGeom>
            <a:solidFill>
              <a:srgbClr val="9E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7" name="Freeform 51"/>
            <p:cNvSpPr>
              <a:spLocks/>
            </p:cNvSpPr>
            <p:nvPr/>
          </p:nvSpPr>
          <p:spPr bwMode="auto">
            <a:xfrm>
              <a:off x="1309" y="3095"/>
              <a:ext cx="33" cy="387"/>
            </a:xfrm>
            <a:custGeom>
              <a:avLst/>
              <a:gdLst>
                <a:gd name="T0" fmla="*/ 0 w 66"/>
                <a:gd name="T1" fmla="*/ 49 h 774"/>
                <a:gd name="T2" fmla="*/ 0 w 66"/>
                <a:gd name="T3" fmla="*/ 774 h 774"/>
                <a:gd name="T4" fmla="*/ 11 w 66"/>
                <a:gd name="T5" fmla="*/ 741 h 774"/>
                <a:gd name="T6" fmla="*/ 18 w 66"/>
                <a:gd name="T7" fmla="*/ 670 h 774"/>
                <a:gd name="T8" fmla="*/ 22 w 66"/>
                <a:gd name="T9" fmla="*/ 595 h 774"/>
                <a:gd name="T10" fmla="*/ 23 w 66"/>
                <a:gd name="T11" fmla="*/ 553 h 774"/>
                <a:gd name="T12" fmla="*/ 21 w 66"/>
                <a:gd name="T13" fmla="*/ 524 h 774"/>
                <a:gd name="T14" fmla="*/ 19 w 66"/>
                <a:gd name="T15" fmla="*/ 494 h 774"/>
                <a:gd name="T16" fmla="*/ 17 w 66"/>
                <a:gd name="T17" fmla="*/ 463 h 774"/>
                <a:gd name="T18" fmla="*/ 20 w 66"/>
                <a:gd name="T19" fmla="*/ 437 h 774"/>
                <a:gd name="T20" fmla="*/ 20 w 66"/>
                <a:gd name="T21" fmla="*/ 436 h 774"/>
                <a:gd name="T22" fmla="*/ 20 w 66"/>
                <a:gd name="T23" fmla="*/ 433 h 774"/>
                <a:gd name="T24" fmla="*/ 19 w 66"/>
                <a:gd name="T25" fmla="*/ 432 h 774"/>
                <a:gd name="T26" fmla="*/ 19 w 66"/>
                <a:gd name="T27" fmla="*/ 430 h 774"/>
                <a:gd name="T28" fmla="*/ 14 w 66"/>
                <a:gd name="T29" fmla="*/ 412 h 774"/>
                <a:gd name="T30" fmla="*/ 12 w 66"/>
                <a:gd name="T31" fmla="*/ 392 h 774"/>
                <a:gd name="T32" fmla="*/ 12 w 66"/>
                <a:gd name="T33" fmla="*/ 371 h 774"/>
                <a:gd name="T34" fmla="*/ 14 w 66"/>
                <a:gd name="T35" fmla="*/ 352 h 774"/>
                <a:gd name="T36" fmla="*/ 17 w 66"/>
                <a:gd name="T37" fmla="*/ 323 h 774"/>
                <a:gd name="T38" fmla="*/ 19 w 66"/>
                <a:gd name="T39" fmla="*/ 292 h 774"/>
                <a:gd name="T40" fmla="*/ 19 w 66"/>
                <a:gd name="T41" fmla="*/ 262 h 774"/>
                <a:gd name="T42" fmla="*/ 18 w 66"/>
                <a:gd name="T43" fmla="*/ 232 h 774"/>
                <a:gd name="T44" fmla="*/ 18 w 66"/>
                <a:gd name="T45" fmla="*/ 191 h 774"/>
                <a:gd name="T46" fmla="*/ 25 w 66"/>
                <a:gd name="T47" fmla="*/ 151 h 774"/>
                <a:gd name="T48" fmla="*/ 32 w 66"/>
                <a:gd name="T49" fmla="*/ 111 h 774"/>
                <a:gd name="T50" fmla="*/ 35 w 66"/>
                <a:gd name="T51" fmla="*/ 71 h 774"/>
                <a:gd name="T52" fmla="*/ 35 w 66"/>
                <a:gd name="T53" fmla="*/ 58 h 774"/>
                <a:gd name="T54" fmla="*/ 35 w 66"/>
                <a:gd name="T55" fmla="*/ 66 h 774"/>
                <a:gd name="T56" fmla="*/ 41 w 66"/>
                <a:gd name="T57" fmla="*/ 77 h 774"/>
                <a:gd name="T58" fmla="*/ 56 w 66"/>
                <a:gd name="T59" fmla="*/ 79 h 774"/>
                <a:gd name="T60" fmla="*/ 56 w 66"/>
                <a:gd name="T61" fmla="*/ 69 h 774"/>
                <a:gd name="T62" fmla="*/ 51 w 66"/>
                <a:gd name="T63" fmla="*/ 53 h 774"/>
                <a:gd name="T64" fmla="*/ 48 w 66"/>
                <a:gd name="T65" fmla="*/ 36 h 774"/>
                <a:gd name="T66" fmla="*/ 56 w 66"/>
                <a:gd name="T67" fmla="*/ 26 h 774"/>
                <a:gd name="T68" fmla="*/ 63 w 66"/>
                <a:gd name="T69" fmla="*/ 23 h 774"/>
                <a:gd name="T70" fmla="*/ 66 w 66"/>
                <a:gd name="T71" fmla="*/ 22 h 774"/>
                <a:gd name="T72" fmla="*/ 65 w 66"/>
                <a:gd name="T73" fmla="*/ 21 h 774"/>
                <a:gd name="T74" fmla="*/ 61 w 66"/>
                <a:gd name="T75" fmla="*/ 20 h 774"/>
                <a:gd name="T76" fmla="*/ 56 w 66"/>
                <a:gd name="T77" fmla="*/ 19 h 774"/>
                <a:gd name="T78" fmla="*/ 50 w 66"/>
                <a:gd name="T79" fmla="*/ 16 h 774"/>
                <a:gd name="T80" fmla="*/ 43 w 66"/>
                <a:gd name="T81" fmla="*/ 12 h 774"/>
                <a:gd name="T82" fmla="*/ 38 w 66"/>
                <a:gd name="T83" fmla="*/ 6 h 774"/>
                <a:gd name="T84" fmla="*/ 36 w 66"/>
                <a:gd name="T85" fmla="*/ 5 h 774"/>
                <a:gd name="T86" fmla="*/ 33 w 66"/>
                <a:gd name="T87" fmla="*/ 4 h 774"/>
                <a:gd name="T88" fmla="*/ 29 w 66"/>
                <a:gd name="T89" fmla="*/ 3 h 774"/>
                <a:gd name="T90" fmla="*/ 23 w 66"/>
                <a:gd name="T91" fmla="*/ 1 h 774"/>
                <a:gd name="T92" fmla="*/ 18 w 66"/>
                <a:gd name="T93" fmla="*/ 1 h 774"/>
                <a:gd name="T94" fmla="*/ 12 w 66"/>
                <a:gd name="T95" fmla="*/ 1 h 774"/>
                <a:gd name="T96" fmla="*/ 6 w 66"/>
                <a:gd name="T97" fmla="*/ 0 h 774"/>
                <a:gd name="T98" fmla="*/ 0 w 66"/>
                <a:gd name="T99" fmla="*/ 0 h 774"/>
                <a:gd name="T100" fmla="*/ 0 w 66"/>
                <a:gd name="T101" fmla="*/ 15 h 774"/>
                <a:gd name="T102" fmla="*/ 7 w 66"/>
                <a:gd name="T103" fmla="*/ 16 h 774"/>
                <a:gd name="T104" fmla="*/ 14 w 66"/>
                <a:gd name="T105" fmla="*/ 16 h 774"/>
                <a:gd name="T106" fmla="*/ 19 w 66"/>
                <a:gd name="T107" fmla="*/ 18 h 774"/>
                <a:gd name="T108" fmla="*/ 23 w 66"/>
                <a:gd name="T109" fmla="*/ 18 h 774"/>
                <a:gd name="T110" fmla="*/ 23 w 66"/>
                <a:gd name="T111" fmla="*/ 18 h 774"/>
                <a:gd name="T112" fmla="*/ 26 w 66"/>
                <a:gd name="T113" fmla="*/ 26 h 774"/>
                <a:gd name="T114" fmla="*/ 21 w 66"/>
                <a:gd name="T115" fmla="*/ 35 h 774"/>
                <a:gd name="T116" fmla="*/ 12 w 66"/>
                <a:gd name="T117" fmla="*/ 43 h 774"/>
                <a:gd name="T118" fmla="*/ 0 w 66"/>
                <a:gd name="T119" fmla="*/ 49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" h="774">
                  <a:moveTo>
                    <a:pt x="0" y="49"/>
                  </a:moveTo>
                  <a:lnTo>
                    <a:pt x="0" y="774"/>
                  </a:lnTo>
                  <a:lnTo>
                    <a:pt x="11" y="741"/>
                  </a:lnTo>
                  <a:lnTo>
                    <a:pt x="18" y="670"/>
                  </a:lnTo>
                  <a:lnTo>
                    <a:pt x="22" y="595"/>
                  </a:lnTo>
                  <a:lnTo>
                    <a:pt x="23" y="553"/>
                  </a:lnTo>
                  <a:lnTo>
                    <a:pt x="21" y="524"/>
                  </a:lnTo>
                  <a:lnTo>
                    <a:pt x="19" y="494"/>
                  </a:lnTo>
                  <a:lnTo>
                    <a:pt x="17" y="463"/>
                  </a:lnTo>
                  <a:lnTo>
                    <a:pt x="20" y="437"/>
                  </a:lnTo>
                  <a:lnTo>
                    <a:pt x="20" y="436"/>
                  </a:lnTo>
                  <a:lnTo>
                    <a:pt x="20" y="433"/>
                  </a:lnTo>
                  <a:lnTo>
                    <a:pt x="19" y="432"/>
                  </a:lnTo>
                  <a:lnTo>
                    <a:pt x="19" y="430"/>
                  </a:lnTo>
                  <a:lnTo>
                    <a:pt x="14" y="412"/>
                  </a:lnTo>
                  <a:lnTo>
                    <a:pt x="12" y="392"/>
                  </a:lnTo>
                  <a:lnTo>
                    <a:pt x="12" y="371"/>
                  </a:lnTo>
                  <a:lnTo>
                    <a:pt x="14" y="352"/>
                  </a:lnTo>
                  <a:lnTo>
                    <a:pt x="17" y="323"/>
                  </a:lnTo>
                  <a:lnTo>
                    <a:pt x="19" y="292"/>
                  </a:lnTo>
                  <a:lnTo>
                    <a:pt x="19" y="262"/>
                  </a:lnTo>
                  <a:lnTo>
                    <a:pt x="18" y="232"/>
                  </a:lnTo>
                  <a:lnTo>
                    <a:pt x="18" y="191"/>
                  </a:lnTo>
                  <a:lnTo>
                    <a:pt x="25" y="151"/>
                  </a:lnTo>
                  <a:lnTo>
                    <a:pt x="32" y="111"/>
                  </a:lnTo>
                  <a:lnTo>
                    <a:pt x="35" y="71"/>
                  </a:lnTo>
                  <a:lnTo>
                    <a:pt x="35" y="58"/>
                  </a:lnTo>
                  <a:lnTo>
                    <a:pt x="35" y="66"/>
                  </a:lnTo>
                  <a:lnTo>
                    <a:pt x="41" y="77"/>
                  </a:lnTo>
                  <a:lnTo>
                    <a:pt x="56" y="79"/>
                  </a:lnTo>
                  <a:lnTo>
                    <a:pt x="56" y="69"/>
                  </a:lnTo>
                  <a:lnTo>
                    <a:pt x="51" y="53"/>
                  </a:lnTo>
                  <a:lnTo>
                    <a:pt x="48" y="36"/>
                  </a:lnTo>
                  <a:lnTo>
                    <a:pt x="56" y="26"/>
                  </a:lnTo>
                  <a:lnTo>
                    <a:pt x="63" y="23"/>
                  </a:lnTo>
                  <a:lnTo>
                    <a:pt x="66" y="22"/>
                  </a:lnTo>
                  <a:lnTo>
                    <a:pt x="65" y="21"/>
                  </a:lnTo>
                  <a:lnTo>
                    <a:pt x="61" y="20"/>
                  </a:lnTo>
                  <a:lnTo>
                    <a:pt x="56" y="19"/>
                  </a:lnTo>
                  <a:lnTo>
                    <a:pt x="50" y="16"/>
                  </a:lnTo>
                  <a:lnTo>
                    <a:pt x="43" y="12"/>
                  </a:lnTo>
                  <a:lnTo>
                    <a:pt x="38" y="6"/>
                  </a:lnTo>
                  <a:lnTo>
                    <a:pt x="36" y="5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8" y="1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19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6" y="26"/>
                  </a:lnTo>
                  <a:lnTo>
                    <a:pt x="21" y="35"/>
                  </a:lnTo>
                  <a:lnTo>
                    <a:pt x="12" y="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8" name="Freeform 52"/>
            <p:cNvSpPr>
              <a:spLocks/>
            </p:cNvSpPr>
            <p:nvPr/>
          </p:nvSpPr>
          <p:spPr bwMode="auto">
            <a:xfrm>
              <a:off x="629" y="3094"/>
              <a:ext cx="680" cy="517"/>
            </a:xfrm>
            <a:custGeom>
              <a:avLst/>
              <a:gdLst>
                <a:gd name="T0" fmla="*/ 1354 w 1360"/>
                <a:gd name="T1" fmla="*/ 2 h 1033"/>
                <a:gd name="T2" fmla="*/ 1342 w 1360"/>
                <a:gd name="T3" fmla="*/ 0 h 1033"/>
                <a:gd name="T4" fmla="*/ 1327 w 1360"/>
                <a:gd name="T5" fmla="*/ 342 h 1033"/>
                <a:gd name="T6" fmla="*/ 1327 w 1360"/>
                <a:gd name="T7" fmla="*/ 422 h 1033"/>
                <a:gd name="T8" fmla="*/ 1317 w 1360"/>
                <a:gd name="T9" fmla="*/ 452 h 1033"/>
                <a:gd name="T10" fmla="*/ 1296 w 1360"/>
                <a:gd name="T11" fmla="*/ 506 h 1033"/>
                <a:gd name="T12" fmla="*/ 1256 w 1360"/>
                <a:gd name="T13" fmla="*/ 532 h 1033"/>
                <a:gd name="T14" fmla="*/ 1211 w 1360"/>
                <a:gd name="T15" fmla="*/ 543 h 1033"/>
                <a:gd name="T16" fmla="*/ 1146 w 1360"/>
                <a:gd name="T17" fmla="*/ 548 h 1033"/>
                <a:gd name="T18" fmla="*/ 1051 w 1360"/>
                <a:gd name="T19" fmla="*/ 556 h 1033"/>
                <a:gd name="T20" fmla="*/ 957 w 1360"/>
                <a:gd name="T21" fmla="*/ 566 h 1033"/>
                <a:gd name="T22" fmla="*/ 865 w 1360"/>
                <a:gd name="T23" fmla="*/ 574 h 1033"/>
                <a:gd name="T24" fmla="*/ 775 w 1360"/>
                <a:gd name="T25" fmla="*/ 583 h 1033"/>
                <a:gd name="T26" fmla="*/ 685 w 1360"/>
                <a:gd name="T27" fmla="*/ 592 h 1033"/>
                <a:gd name="T28" fmla="*/ 596 w 1360"/>
                <a:gd name="T29" fmla="*/ 601 h 1033"/>
                <a:gd name="T30" fmla="*/ 505 w 1360"/>
                <a:gd name="T31" fmla="*/ 609 h 1033"/>
                <a:gd name="T32" fmla="*/ 414 w 1360"/>
                <a:gd name="T33" fmla="*/ 617 h 1033"/>
                <a:gd name="T34" fmla="*/ 321 w 1360"/>
                <a:gd name="T35" fmla="*/ 625 h 1033"/>
                <a:gd name="T36" fmla="*/ 227 w 1360"/>
                <a:gd name="T37" fmla="*/ 631 h 1033"/>
                <a:gd name="T38" fmla="*/ 158 w 1360"/>
                <a:gd name="T39" fmla="*/ 639 h 1033"/>
                <a:gd name="T40" fmla="*/ 72 w 1360"/>
                <a:gd name="T41" fmla="*/ 648 h 1033"/>
                <a:gd name="T42" fmla="*/ 43 w 1360"/>
                <a:gd name="T43" fmla="*/ 619 h 1033"/>
                <a:gd name="T44" fmla="*/ 54 w 1360"/>
                <a:gd name="T45" fmla="*/ 591 h 1033"/>
                <a:gd name="T46" fmla="*/ 38 w 1360"/>
                <a:gd name="T47" fmla="*/ 420 h 1033"/>
                <a:gd name="T48" fmla="*/ 29 w 1360"/>
                <a:gd name="T49" fmla="*/ 245 h 1033"/>
                <a:gd name="T50" fmla="*/ 15 w 1360"/>
                <a:gd name="T51" fmla="*/ 240 h 1033"/>
                <a:gd name="T52" fmla="*/ 5 w 1360"/>
                <a:gd name="T53" fmla="*/ 245 h 1033"/>
                <a:gd name="T54" fmla="*/ 1 w 1360"/>
                <a:gd name="T55" fmla="*/ 477 h 1033"/>
                <a:gd name="T56" fmla="*/ 0 w 1360"/>
                <a:gd name="T57" fmla="*/ 475 h 1033"/>
                <a:gd name="T58" fmla="*/ 27 w 1360"/>
                <a:gd name="T59" fmla="*/ 802 h 1033"/>
                <a:gd name="T60" fmla="*/ 72 w 1360"/>
                <a:gd name="T61" fmla="*/ 814 h 1033"/>
                <a:gd name="T62" fmla="*/ 107 w 1360"/>
                <a:gd name="T63" fmla="*/ 834 h 1033"/>
                <a:gd name="T64" fmla="*/ 126 w 1360"/>
                <a:gd name="T65" fmla="*/ 847 h 1033"/>
                <a:gd name="T66" fmla="*/ 124 w 1360"/>
                <a:gd name="T67" fmla="*/ 882 h 1033"/>
                <a:gd name="T68" fmla="*/ 96 w 1360"/>
                <a:gd name="T69" fmla="*/ 910 h 1033"/>
                <a:gd name="T70" fmla="*/ 68 w 1360"/>
                <a:gd name="T71" fmla="*/ 936 h 1033"/>
                <a:gd name="T72" fmla="*/ 52 w 1360"/>
                <a:gd name="T73" fmla="*/ 984 h 1033"/>
                <a:gd name="T74" fmla="*/ 48 w 1360"/>
                <a:gd name="T75" fmla="*/ 1012 h 1033"/>
                <a:gd name="T76" fmla="*/ 51 w 1360"/>
                <a:gd name="T77" fmla="*/ 1033 h 1033"/>
                <a:gd name="T78" fmla="*/ 72 w 1360"/>
                <a:gd name="T79" fmla="*/ 1024 h 1033"/>
                <a:gd name="T80" fmla="*/ 110 w 1360"/>
                <a:gd name="T81" fmla="*/ 1024 h 1033"/>
                <a:gd name="T82" fmla="*/ 196 w 1360"/>
                <a:gd name="T83" fmla="*/ 1017 h 1033"/>
                <a:gd name="T84" fmla="*/ 303 w 1360"/>
                <a:gd name="T85" fmla="*/ 1006 h 1033"/>
                <a:gd name="T86" fmla="*/ 402 w 1360"/>
                <a:gd name="T87" fmla="*/ 994 h 1033"/>
                <a:gd name="T88" fmla="*/ 467 w 1360"/>
                <a:gd name="T89" fmla="*/ 986 h 1033"/>
                <a:gd name="T90" fmla="*/ 526 w 1360"/>
                <a:gd name="T91" fmla="*/ 977 h 1033"/>
                <a:gd name="T92" fmla="*/ 605 w 1360"/>
                <a:gd name="T93" fmla="*/ 965 h 1033"/>
                <a:gd name="T94" fmla="*/ 683 w 1360"/>
                <a:gd name="T95" fmla="*/ 954 h 1033"/>
                <a:gd name="T96" fmla="*/ 760 w 1360"/>
                <a:gd name="T97" fmla="*/ 940 h 1033"/>
                <a:gd name="T98" fmla="*/ 837 w 1360"/>
                <a:gd name="T99" fmla="*/ 926 h 1033"/>
                <a:gd name="T100" fmla="*/ 915 w 1360"/>
                <a:gd name="T101" fmla="*/ 910 h 1033"/>
                <a:gd name="T102" fmla="*/ 991 w 1360"/>
                <a:gd name="T103" fmla="*/ 894 h 1033"/>
                <a:gd name="T104" fmla="*/ 1068 w 1360"/>
                <a:gd name="T105" fmla="*/ 874 h 1033"/>
                <a:gd name="T106" fmla="*/ 1144 w 1360"/>
                <a:gd name="T107" fmla="*/ 854 h 1033"/>
                <a:gd name="T108" fmla="*/ 1219 w 1360"/>
                <a:gd name="T109" fmla="*/ 830 h 1033"/>
                <a:gd name="T110" fmla="*/ 1295 w 1360"/>
                <a:gd name="T111" fmla="*/ 805 h 1033"/>
                <a:gd name="T112" fmla="*/ 1319 w 1360"/>
                <a:gd name="T113" fmla="*/ 794 h 1033"/>
                <a:gd name="T114" fmla="*/ 1349 w 1360"/>
                <a:gd name="T115" fmla="*/ 780 h 1033"/>
                <a:gd name="T116" fmla="*/ 1359 w 1360"/>
                <a:gd name="T117" fmla="*/ 776 h 1033"/>
                <a:gd name="T118" fmla="*/ 1360 w 1360"/>
                <a:gd name="T119" fmla="*/ 776 h 1033"/>
                <a:gd name="T120" fmla="*/ 1343 w 1360"/>
                <a:gd name="T121" fmla="*/ 48 h 1033"/>
                <a:gd name="T122" fmla="*/ 1337 w 1360"/>
                <a:gd name="T123" fmla="*/ 21 h 1033"/>
                <a:gd name="T124" fmla="*/ 1360 w 1360"/>
                <a:gd name="T125" fmla="*/ 17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0" h="1033">
                  <a:moveTo>
                    <a:pt x="1360" y="17"/>
                  </a:moveTo>
                  <a:lnTo>
                    <a:pt x="1360" y="2"/>
                  </a:lnTo>
                  <a:lnTo>
                    <a:pt x="1354" y="2"/>
                  </a:lnTo>
                  <a:lnTo>
                    <a:pt x="1349" y="1"/>
                  </a:lnTo>
                  <a:lnTo>
                    <a:pt x="1344" y="1"/>
                  </a:lnTo>
                  <a:lnTo>
                    <a:pt x="1342" y="0"/>
                  </a:lnTo>
                  <a:lnTo>
                    <a:pt x="1330" y="60"/>
                  </a:lnTo>
                  <a:lnTo>
                    <a:pt x="1327" y="200"/>
                  </a:lnTo>
                  <a:lnTo>
                    <a:pt x="1327" y="342"/>
                  </a:lnTo>
                  <a:lnTo>
                    <a:pt x="1328" y="408"/>
                  </a:lnTo>
                  <a:lnTo>
                    <a:pt x="1326" y="416"/>
                  </a:lnTo>
                  <a:lnTo>
                    <a:pt x="1327" y="422"/>
                  </a:lnTo>
                  <a:lnTo>
                    <a:pt x="1328" y="427"/>
                  </a:lnTo>
                  <a:lnTo>
                    <a:pt x="1325" y="434"/>
                  </a:lnTo>
                  <a:lnTo>
                    <a:pt x="1317" y="452"/>
                  </a:lnTo>
                  <a:lnTo>
                    <a:pt x="1314" y="469"/>
                  </a:lnTo>
                  <a:lnTo>
                    <a:pt x="1310" y="486"/>
                  </a:lnTo>
                  <a:lnTo>
                    <a:pt x="1296" y="506"/>
                  </a:lnTo>
                  <a:lnTo>
                    <a:pt x="1283" y="517"/>
                  </a:lnTo>
                  <a:lnTo>
                    <a:pt x="1269" y="525"/>
                  </a:lnTo>
                  <a:lnTo>
                    <a:pt x="1256" y="532"/>
                  </a:lnTo>
                  <a:lnTo>
                    <a:pt x="1242" y="537"/>
                  </a:lnTo>
                  <a:lnTo>
                    <a:pt x="1227" y="540"/>
                  </a:lnTo>
                  <a:lnTo>
                    <a:pt x="1211" y="543"/>
                  </a:lnTo>
                  <a:lnTo>
                    <a:pt x="1195" y="545"/>
                  </a:lnTo>
                  <a:lnTo>
                    <a:pt x="1178" y="546"/>
                  </a:lnTo>
                  <a:lnTo>
                    <a:pt x="1146" y="548"/>
                  </a:lnTo>
                  <a:lnTo>
                    <a:pt x="1114" y="551"/>
                  </a:lnTo>
                  <a:lnTo>
                    <a:pt x="1082" y="554"/>
                  </a:lnTo>
                  <a:lnTo>
                    <a:pt x="1051" y="556"/>
                  </a:lnTo>
                  <a:lnTo>
                    <a:pt x="1019" y="560"/>
                  </a:lnTo>
                  <a:lnTo>
                    <a:pt x="988" y="562"/>
                  </a:lnTo>
                  <a:lnTo>
                    <a:pt x="957" y="566"/>
                  </a:lnTo>
                  <a:lnTo>
                    <a:pt x="926" y="568"/>
                  </a:lnTo>
                  <a:lnTo>
                    <a:pt x="896" y="571"/>
                  </a:lnTo>
                  <a:lnTo>
                    <a:pt x="865" y="574"/>
                  </a:lnTo>
                  <a:lnTo>
                    <a:pt x="835" y="577"/>
                  </a:lnTo>
                  <a:lnTo>
                    <a:pt x="805" y="581"/>
                  </a:lnTo>
                  <a:lnTo>
                    <a:pt x="775" y="583"/>
                  </a:lnTo>
                  <a:lnTo>
                    <a:pt x="744" y="586"/>
                  </a:lnTo>
                  <a:lnTo>
                    <a:pt x="714" y="590"/>
                  </a:lnTo>
                  <a:lnTo>
                    <a:pt x="685" y="592"/>
                  </a:lnTo>
                  <a:lnTo>
                    <a:pt x="655" y="595"/>
                  </a:lnTo>
                  <a:lnTo>
                    <a:pt x="626" y="598"/>
                  </a:lnTo>
                  <a:lnTo>
                    <a:pt x="596" y="601"/>
                  </a:lnTo>
                  <a:lnTo>
                    <a:pt x="566" y="605"/>
                  </a:lnTo>
                  <a:lnTo>
                    <a:pt x="535" y="607"/>
                  </a:lnTo>
                  <a:lnTo>
                    <a:pt x="505" y="609"/>
                  </a:lnTo>
                  <a:lnTo>
                    <a:pt x="475" y="613"/>
                  </a:lnTo>
                  <a:lnTo>
                    <a:pt x="445" y="615"/>
                  </a:lnTo>
                  <a:lnTo>
                    <a:pt x="414" y="617"/>
                  </a:lnTo>
                  <a:lnTo>
                    <a:pt x="384" y="621"/>
                  </a:lnTo>
                  <a:lnTo>
                    <a:pt x="353" y="623"/>
                  </a:lnTo>
                  <a:lnTo>
                    <a:pt x="321" y="625"/>
                  </a:lnTo>
                  <a:lnTo>
                    <a:pt x="290" y="628"/>
                  </a:lnTo>
                  <a:lnTo>
                    <a:pt x="258" y="630"/>
                  </a:lnTo>
                  <a:lnTo>
                    <a:pt x="227" y="631"/>
                  </a:lnTo>
                  <a:lnTo>
                    <a:pt x="195" y="634"/>
                  </a:lnTo>
                  <a:lnTo>
                    <a:pt x="181" y="636"/>
                  </a:lnTo>
                  <a:lnTo>
                    <a:pt x="158" y="639"/>
                  </a:lnTo>
                  <a:lnTo>
                    <a:pt x="130" y="644"/>
                  </a:lnTo>
                  <a:lnTo>
                    <a:pt x="100" y="647"/>
                  </a:lnTo>
                  <a:lnTo>
                    <a:pt x="72" y="648"/>
                  </a:lnTo>
                  <a:lnTo>
                    <a:pt x="51" y="645"/>
                  </a:lnTo>
                  <a:lnTo>
                    <a:pt x="39" y="636"/>
                  </a:lnTo>
                  <a:lnTo>
                    <a:pt x="43" y="619"/>
                  </a:lnTo>
                  <a:lnTo>
                    <a:pt x="46" y="613"/>
                  </a:lnTo>
                  <a:lnTo>
                    <a:pt x="51" y="601"/>
                  </a:lnTo>
                  <a:lnTo>
                    <a:pt x="54" y="591"/>
                  </a:lnTo>
                  <a:lnTo>
                    <a:pt x="55" y="585"/>
                  </a:lnTo>
                  <a:lnTo>
                    <a:pt x="48" y="504"/>
                  </a:lnTo>
                  <a:lnTo>
                    <a:pt x="38" y="420"/>
                  </a:lnTo>
                  <a:lnTo>
                    <a:pt x="29" y="336"/>
                  </a:lnTo>
                  <a:lnTo>
                    <a:pt x="28" y="258"/>
                  </a:lnTo>
                  <a:lnTo>
                    <a:pt x="29" y="245"/>
                  </a:lnTo>
                  <a:lnTo>
                    <a:pt x="29" y="235"/>
                  </a:lnTo>
                  <a:lnTo>
                    <a:pt x="25" y="233"/>
                  </a:lnTo>
                  <a:lnTo>
                    <a:pt x="15" y="240"/>
                  </a:lnTo>
                  <a:lnTo>
                    <a:pt x="12" y="242"/>
                  </a:lnTo>
                  <a:lnTo>
                    <a:pt x="8" y="244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0" y="475"/>
                  </a:lnTo>
                  <a:lnTo>
                    <a:pt x="1" y="477"/>
                  </a:lnTo>
                  <a:lnTo>
                    <a:pt x="2" y="478"/>
                  </a:lnTo>
                  <a:lnTo>
                    <a:pt x="1" y="478"/>
                  </a:lnTo>
                  <a:lnTo>
                    <a:pt x="0" y="475"/>
                  </a:lnTo>
                  <a:lnTo>
                    <a:pt x="0" y="796"/>
                  </a:lnTo>
                  <a:lnTo>
                    <a:pt x="12" y="798"/>
                  </a:lnTo>
                  <a:lnTo>
                    <a:pt x="27" y="802"/>
                  </a:lnTo>
                  <a:lnTo>
                    <a:pt x="42" y="805"/>
                  </a:lnTo>
                  <a:lnTo>
                    <a:pt x="57" y="809"/>
                  </a:lnTo>
                  <a:lnTo>
                    <a:pt x="72" y="814"/>
                  </a:lnTo>
                  <a:lnTo>
                    <a:pt x="85" y="820"/>
                  </a:lnTo>
                  <a:lnTo>
                    <a:pt x="98" y="826"/>
                  </a:lnTo>
                  <a:lnTo>
                    <a:pt x="107" y="834"/>
                  </a:lnTo>
                  <a:lnTo>
                    <a:pt x="115" y="840"/>
                  </a:lnTo>
                  <a:lnTo>
                    <a:pt x="121" y="842"/>
                  </a:lnTo>
                  <a:lnTo>
                    <a:pt x="126" y="847"/>
                  </a:lnTo>
                  <a:lnTo>
                    <a:pt x="128" y="856"/>
                  </a:lnTo>
                  <a:lnTo>
                    <a:pt x="129" y="871"/>
                  </a:lnTo>
                  <a:lnTo>
                    <a:pt x="124" y="882"/>
                  </a:lnTo>
                  <a:lnTo>
                    <a:pt x="116" y="893"/>
                  </a:lnTo>
                  <a:lnTo>
                    <a:pt x="107" y="902"/>
                  </a:lnTo>
                  <a:lnTo>
                    <a:pt x="96" y="910"/>
                  </a:lnTo>
                  <a:lnTo>
                    <a:pt x="84" y="918"/>
                  </a:lnTo>
                  <a:lnTo>
                    <a:pt x="75" y="926"/>
                  </a:lnTo>
                  <a:lnTo>
                    <a:pt x="68" y="936"/>
                  </a:lnTo>
                  <a:lnTo>
                    <a:pt x="61" y="951"/>
                  </a:lnTo>
                  <a:lnTo>
                    <a:pt x="55" y="968"/>
                  </a:lnTo>
                  <a:lnTo>
                    <a:pt x="52" y="984"/>
                  </a:lnTo>
                  <a:lnTo>
                    <a:pt x="51" y="1001"/>
                  </a:lnTo>
                  <a:lnTo>
                    <a:pt x="50" y="1008"/>
                  </a:lnTo>
                  <a:lnTo>
                    <a:pt x="48" y="1012"/>
                  </a:lnTo>
                  <a:lnTo>
                    <a:pt x="46" y="1018"/>
                  </a:lnTo>
                  <a:lnTo>
                    <a:pt x="46" y="1025"/>
                  </a:lnTo>
                  <a:lnTo>
                    <a:pt x="51" y="1033"/>
                  </a:lnTo>
                  <a:lnTo>
                    <a:pt x="57" y="1025"/>
                  </a:lnTo>
                  <a:lnTo>
                    <a:pt x="62" y="1018"/>
                  </a:lnTo>
                  <a:lnTo>
                    <a:pt x="72" y="1024"/>
                  </a:lnTo>
                  <a:lnTo>
                    <a:pt x="77" y="1025"/>
                  </a:lnTo>
                  <a:lnTo>
                    <a:pt x="90" y="1025"/>
                  </a:lnTo>
                  <a:lnTo>
                    <a:pt x="110" y="1024"/>
                  </a:lnTo>
                  <a:lnTo>
                    <a:pt x="134" y="1023"/>
                  </a:lnTo>
                  <a:lnTo>
                    <a:pt x="164" y="1021"/>
                  </a:lnTo>
                  <a:lnTo>
                    <a:pt x="196" y="1017"/>
                  </a:lnTo>
                  <a:lnTo>
                    <a:pt x="230" y="1014"/>
                  </a:lnTo>
                  <a:lnTo>
                    <a:pt x="266" y="1009"/>
                  </a:lnTo>
                  <a:lnTo>
                    <a:pt x="303" y="1006"/>
                  </a:lnTo>
                  <a:lnTo>
                    <a:pt x="339" y="1001"/>
                  </a:lnTo>
                  <a:lnTo>
                    <a:pt x="372" y="998"/>
                  </a:lnTo>
                  <a:lnTo>
                    <a:pt x="402" y="994"/>
                  </a:lnTo>
                  <a:lnTo>
                    <a:pt x="429" y="991"/>
                  </a:lnTo>
                  <a:lnTo>
                    <a:pt x="450" y="988"/>
                  </a:lnTo>
                  <a:lnTo>
                    <a:pt x="467" y="986"/>
                  </a:lnTo>
                  <a:lnTo>
                    <a:pt x="475" y="985"/>
                  </a:lnTo>
                  <a:lnTo>
                    <a:pt x="501" y="981"/>
                  </a:lnTo>
                  <a:lnTo>
                    <a:pt x="526" y="977"/>
                  </a:lnTo>
                  <a:lnTo>
                    <a:pt x="553" y="973"/>
                  </a:lnTo>
                  <a:lnTo>
                    <a:pt x="579" y="970"/>
                  </a:lnTo>
                  <a:lnTo>
                    <a:pt x="605" y="965"/>
                  </a:lnTo>
                  <a:lnTo>
                    <a:pt x="631" y="962"/>
                  </a:lnTo>
                  <a:lnTo>
                    <a:pt x="658" y="957"/>
                  </a:lnTo>
                  <a:lnTo>
                    <a:pt x="683" y="954"/>
                  </a:lnTo>
                  <a:lnTo>
                    <a:pt x="708" y="949"/>
                  </a:lnTo>
                  <a:lnTo>
                    <a:pt x="735" y="945"/>
                  </a:lnTo>
                  <a:lnTo>
                    <a:pt x="760" y="940"/>
                  </a:lnTo>
                  <a:lnTo>
                    <a:pt x="787" y="935"/>
                  </a:lnTo>
                  <a:lnTo>
                    <a:pt x="812" y="931"/>
                  </a:lnTo>
                  <a:lnTo>
                    <a:pt x="837" y="926"/>
                  </a:lnTo>
                  <a:lnTo>
                    <a:pt x="864" y="920"/>
                  </a:lnTo>
                  <a:lnTo>
                    <a:pt x="889" y="916"/>
                  </a:lnTo>
                  <a:lnTo>
                    <a:pt x="915" y="910"/>
                  </a:lnTo>
                  <a:lnTo>
                    <a:pt x="940" y="905"/>
                  </a:lnTo>
                  <a:lnTo>
                    <a:pt x="965" y="900"/>
                  </a:lnTo>
                  <a:lnTo>
                    <a:pt x="991" y="894"/>
                  </a:lnTo>
                  <a:lnTo>
                    <a:pt x="1016" y="887"/>
                  </a:lnTo>
                  <a:lnTo>
                    <a:pt x="1043" y="881"/>
                  </a:lnTo>
                  <a:lnTo>
                    <a:pt x="1068" y="874"/>
                  </a:lnTo>
                  <a:lnTo>
                    <a:pt x="1093" y="867"/>
                  </a:lnTo>
                  <a:lnTo>
                    <a:pt x="1119" y="860"/>
                  </a:lnTo>
                  <a:lnTo>
                    <a:pt x="1144" y="854"/>
                  </a:lnTo>
                  <a:lnTo>
                    <a:pt x="1169" y="847"/>
                  </a:lnTo>
                  <a:lnTo>
                    <a:pt x="1193" y="839"/>
                  </a:lnTo>
                  <a:lnTo>
                    <a:pt x="1219" y="830"/>
                  </a:lnTo>
                  <a:lnTo>
                    <a:pt x="1244" y="822"/>
                  </a:lnTo>
                  <a:lnTo>
                    <a:pt x="1269" y="814"/>
                  </a:lnTo>
                  <a:lnTo>
                    <a:pt x="1295" y="805"/>
                  </a:lnTo>
                  <a:lnTo>
                    <a:pt x="1301" y="803"/>
                  </a:lnTo>
                  <a:lnTo>
                    <a:pt x="1309" y="799"/>
                  </a:lnTo>
                  <a:lnTo>
                    <a:pt x="1319" y="794"/>
                  </a:lnTo>
                  <a:lnTo>
                    <a:pt x="1329" y="789"/>
                  </a:lnTo>
                  <a:lnTo>
                    <a:pt x="1340" y="783"/>
                  </a:lnTo>
                  <a:lnTo>
                    <a:pt x="1349" y="780"/>
                  </a:lnTo>
                  <a:lnTo>
                    <a:pt x="1356" y="776"/>
                  </a:lnTo>
                  <a:lnTo>
                    <a:pt x="1359" y="776"/>
                  </a:lnTo>
                  <a:lnTo>
                    <a:pt x="1359" y="776"/>
                  </a:lnTo>
                  <a:lnTo>
                    <a:pt x="1359" y="776"/>
                  </a:lnTo>
                  <a:lnTo>
                    <a:pt x="1359" y="776"/>
                  </a:lnTo>
                  <a:lnTo>
                    <a:pt x="1360" y="776"/>
                  </a:lnTo>
                  <a:lnTo>
                    <a:pt x="1360" y="51"/>
                  </a:lnTo>
                  <a:lnTo>
                    <a:pt x="1351" y="52"/>
                  </a:lnTo>
                  <a:lnTo>
                    <a:pt x="1343" y="48"/>
                  </a:lnTo>
                  <a:lnTo>
                    <a:pt x="1337" y="41"/>
                  </a:lnTo>
                  <a:lnTo>
                    <a:pt x="1335" y="26"/>
                  </a:lnTo>
                  <a:lnTo>
                    <a:pt x="1337" y="21"/>
                  </a:lnTo>
                  <a:lnTo>
                    <a:pt x="1343" y="18"/>
                  </a:lnTo>
                  <a:lnTo>
                    <a:pt x="1351" y="17"/>
                  </a:lnTo>
                  <a:lnTo>
                    <a:pt x="1360" y="1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9" name="Freeform 53"/>
            <p:cNvSpPr>
              <a:spLocks/>
            </p:cNvSpPr>
            <p:nvPr/>
          </p:nvSpPr>
          <p:spPr bwMode="auto">
            <a:xfrm>
              <a:off x="599" y="3188"/>
              <a:ext cx="30" cy="304"/>
            </a:xfrm>
            <a:custGeom>
              <a:avLst/>
              <a:gdLst>
                <a:gd name="T0" fmla="*/ 60 w 60"/>
                <a:gd name="T1" fmla="*/ 287 h 608"/>
                <a:gd name="T2" fmla="*/ 60 w 60"/>
                <a:gd name="T3" fmla="*/ 57 h 608"/>
                <a:gd name="T4" fmla="*/ 52 w 60"/>
                <a:gd name="T5" fmla="*/ 56 h 608"/>
                <a:gd name="T6" fmla="*/ 44 w 60"/>
                <a:gd name="T7" fmla="*/ 55 h 608"/>
                <a:gd name="T8" fmla="*/ 36 w 60"/>
                <a:gd name="T9" fmla="*/ 52 h 608"/>
                <a:gd name="T10" fmla="*/ 28 w 60"/>
                <a:gd name="T11" fmla="*/ 48 h 608"/>
                <a:gd name="T12" fmla="*/ 22 w 60"/>
                <a:gd name="T13" fmla="*/ 45 h 608"/>
                <a:gd name="T14" fmla="*/ 16 w 60"/>
                <a:gd name="T15" fmla="*/ 41 h 608"/>
                <a:gd name="T16" fmla="*/ 13 w 60"/>
                <a:gd name="T17" fmla="*/ 38 h 608"/>
                <a:gd name="T18" fmla="*/ 12 w 60"/>
                <a:gd name="T19" fmla="*/ 34 h 608"/>
                <a:gd name="T20" fmla="*/ 14 w 60"/>
                <a:gd name="T21" fmla="*/ 25 h 608"/>
                <a:gd name="T22" fmla="*/ 19 w 60"/>
                <a:gd name="T23" fmla="*/ 20 h 608"/>
                <a:gd name="T24" fmla="*/ 26 w 60"/>
                <a:gd name="T25" fmla="*/ 17 h 608"/>
                <a:gd name="T26" fmla="*/ 32 w 60"/>
                <a:gd name="T27" fmla="*/ 11 h 608"/>
                <a:gd name="T28" fmla="*/ 36 w 60"/>
                <a:gd name="T29" fmla="*/ 7 h 608"/>
                <a:gd name="T30" fmla="*/ 31 w 60"/>
                <a:gd name="T31" fmla="*/ 9 h 608"/>
                <a:gd name="T32" fmla="*/ 26 w 60"/>
                <a:gd name="T33" fmla="*/ 12 h 608"/>
                <a:gd name="T34" fmla="*/ 22 w 60"/>
                <a:gd name="T35" fmla="*/ 14 h 608"/>
                <a:gd name="T36" fmla="*/ 19 w 60"/>
                <a:gd name="T37" fmla="*/ 10 h 608"/>
                <a:gd name="T38" fmla="*/ 12 w 60"/>
                <a:gd name="T39" fmla="*/ 3 h 608"/>
                <a:gd name="T40" fmla="*/ 4 w 60"/>
                <a:gd name="T41" fmla="*/ 0 h 608"/>
                <a:gd name="T42" fmla="*/ 0 w 60"/>
                <a:gd name="T43" fmla="*/ 5 h 608"/>
                <a:gd name="T44" fmla="*/ 0 w 60"/>
                <a:gd name="T45" fmla="*/ 7 h 608"/>
                <a:gd name="T46" fmla="*/ 0 w 60"/>
                <a:gd name="T47" fmla="*/ 8 h 608"/>
                <a:gd name="T48" fmla="*/ 0 w 60"/>
                <a:gd name="T49" fmla="*/ 9 h 608"/>
                <a:gd name="T50" fmla="*/ 0 w 60"/>
                <a:gd name="T51" fmla="*/ 10 h 608"/>
                <a:gd name="T52" fmla="*/ 0 w 60"/>
                <a:gd name="T53" fmla="*/ 11 h 608"/>
                <a:gd name="T54" fmla="*/ 11 w 60"/>
                <a:gd name="T55" fmla="*/ 78 h 608"/>
                <a:gd name="T56" fmla="*/ 20 w 60"/>
                <a:gd name="T57" fmla="*/ 144 h 608"/>
                <a:gd name="T58" fmla="*/ 27 w 60"/>
                <a:gd name="T59" fmla="*/ 211 h 608"/>
                <a:gd name="T60" fmla="*/ 31 w 60"/>
                <a:gd name="T61" fmla="*/ 277 h 608"/>
                <a:gd name="T62" fmla="*/ 34 w 60"/>
                <a:gd name="T63" fmla="*/ 345 h 608"/>
                <a:gd name="T64" fmla="*/ 34 w 60"/>
                <a:gd name="T65" fmla="*/ 412 h 608"/>
                <a:gd name="T66" fmla="*/ 31 w 60"/>
                <a:gd name="T67" fmla="*/ 478 h 608"/>
                <a:gd name="T68" fmla="*/ 26 w 60"/>
                <a:gd name="T69" fmla="*/ 545 h 608"/>
                <a:gd name="T70" fmla="*/ 22 w 60"/>
                <a:gd name="T71" fmla="*/ 561 h 608"/>
                <a:gd name="T72" fmla="*/ 17 w 60"/>
                <a:gd name="T73" fmla="*/ 583 h 608"/>
                <a:gd name="T74" fmla="*/ 19 w 60"/>
                <a:gd name="T75" fmla="*/ 601 h 608"/>
                <a:gd name="T76" fmla="*/ 35 w 60"/>
                <a:gd name="T77" fmla="*/ 608 h 608"/>
                <a:gd name="T78" fmla="*/ 36 w 60"/>
                <a:gd name="T79" fmla="*/ 607 h 608"/>
                <a:gd name="T80" fmla="*/ 38 w 60"/>
                <a:gd name="T81" fmla="*/ 603 h 608"/>
                <a:gd name="T82" fmla="*/ 39 w 60"/>
                <a:gd name="T83" fmla="*/ 602 h 608"/>
                <a:gd name="T84" fmla="*/ 41 w 60"/>
                <a:gd name="T85" fmla="*/ 602 h 608"/>
                <a:gd name="T86" fmla="*/ 43 w 60"/>
                <a:gd name="T87" fmla="*/ 603 h 608"/>
                <a:gd name="T88" fmla="*/ 46 w 60"/>
                <a:gd name="T89" fmla="*/ 604 h 608"/>
                <a:gd name="T90" fmla="*/ 52 w 60"/>
                <a:gd name="T91" fmla="*/ 606 h 608"/>
                <a:gd name="T92" fmla="*/ 60 w 60"/>
                <a:gd name="T93" fmla="*/ 608 h 608"/>
                <a:gd name="T94" fmla="*/ 60 w 60"/>
                <a:gd name="T95" fmla="*/ 287 h 608"/>
                <a:gd name="T96" fmla="*/ 59 w 60"/>
                <a:gd name="T97" fmla="*/ 285 h 608"/>
                <a:gd name="T98" fmla="*/ 59 w 60"/>
                <a:gd name="T99" fmla="*/ 285 h 608"/>
                <a:gd name="T100" fmla="*/ 58 w 60"/>
                <a:gd name="T101" fmla="*/ 284 h 608"/>
                <a:gd name="T102" fmla="*/ 57 w 60"/>
                <a:gd name="T103" fmla="*/ 283 h 608"/>
                <a:gd name="T104" fmla="*/ 57 w 60"/>
                <a:gd name="T105" fmla="*/ 283 h 608"/>
                <a:gd name="T106" fmla="*/ 58 w 60"/>
                <a:gd name="T107" fmla="*/ 284 h 608"/>
                <a:gd name="T108" fmla="*/ 59 w 60"/>
                <a:gd name="T109" fmla="*/ 285 h 608"/>
                <a:gd name="T110" fmla="*/ 60 w 60"/>
                <a:gd name="T111" fmla="*/ 287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" h="608">
                  <a:moveTo>
                    <a:pt x="60" y="287"/>
                  </a:moveTo>
                  <a:lnTo>
                    <a:pt x="60" y="57"/>
                  </a:lnTo>
                  <a:lnTo>
                    <a:pt x="52" y="56"/>
                  </a:lnTo>
                  <a:lnTo>
                    <a:pt x="44" y="55"/>
                  </a:lnTo>
                  <a:lnTo>
                    <a:pt x="36" y="52"/>
                  </a:lnTo>
                  <a:lnTo>
                    <a:pt x="28" y="48"/>
                  </a:lnTo>
                  <a:lnTo>
                    <a:pt x="22" y="45"/>
                  </a:lnTo>
                  <a:lnTo>
                    <a:pt x="16" y="41"/>
                  </a:lnTo>
                  <a:lnTo>
                    <a:pt x="13" y="38"/>
                  </a:lnTo>
                  <a:lnTo>
                    <a:pt x="12" y="34"/>
                  </a:lnTo>
                  <a:lnTo>
                    <a:pt x="14" y="25"/>
                  </a:lnTo>
                  <a:lnTo>
                    <a:pt x="19" y="20"/>
                  </a:lnTo>
                  <a:lnTo>
                    <a:pt x="26" y="17"/>
                  </a:lnTo>
                  <a:lnTo>
                    <a:pt x="32" y="11"/>
                  </a:lnTo>
                  <a:lnTo>
                    <a:pt x="36" y="7"/>
                  </a:lnTo>
                  <a:lnTo>
                    <a:pt x="31" y="9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19" y="10"/>
                  </a:lnTo>
                  <a:lnTo>
                    <a:pt x="12" y="3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1" y="78"/>
                  </a:lnTo>
                  <a:lnTo>
                    <a:pt x="20" y="144"/>
                  </a:lnTo>
                  <a:lnTo>
                    <a:pt x="27" y="211"/>
                  </a:lnTo>
                  <a:lnTo>
                    <a:pt x="31" y="277"/>
                  </a:lnTo>
                  <a:lnTo>
                    <a:pt x="34" y="345"/>
                  </a:lnTo>
                  <a:lnTo>
                    <a:pt x="34" y="412"/>
                  </a:lnTo>
                  <a:lnTo>
                    <a:pt x="31" y="478"/>
                  </a:lnTo>
                  <a:lnTo>
                    <a:pt x="26" y="545"/>
                  </a:lnTo>
                  <a:lnTo>
                    <a:pt x="22" y="561"/>
                  </a:lnTo>
                  <a:lnTo>
                    <a:pt x="17" y="583"/>
                  </a:lnTo>
                  <a:lnTo>
                    <a:pt x="19" y="601"/>
                  </a:lnTo>
                  <a:lnTo>
                    <a:pt x="35" y="608"/>
                  </a:lnTo>
                  <a:lnTo>
                    <a:pt x="36" y="607"/>
                  </a:lnTo>
                  <a:lnTo>
                    <a:pt x="38" y="603"/>
                  </a:lnTo>
                  <a:lnTo>
                    <a:pt x="39" y="602"/>
                  </a:lnTo>
                  <a:lnTo>
                    <a:pt x="41" y="602"/>
                  </a:lnTo>
                  <a:lnTo>
                    <a:pt x="43" y="603"/>
                  </a:lnTo>
                  <a:lnTo>
                    <a:pt x="46" y="604"/>
                  </a:lnTo>
                  <a:lnTo>
                    <a:pt x="52" y="606"/>
                  </a:lnTo>
                  <a:lnTo>
                    <a:pt x="60" y="608"/>
                  </a:lnTo>
                  <a:lnTo>
                    <a:pt x="60" y="287"/>
                  </a:lnTo>
                  <a:lnTo>
                    <a:pt x="59" y="285"/>
                  </a:lnTo>
                  <a:lnTo>
                    <a:pt x="59" y="285"/>
                  </a:lnTo>
                  <a:lnTo>
                    <a:pt x="58" y="284"/>
                  </a:lnTo>
                  <a:lnTo>
                    <a:pt x="57" y="283"/>
                  </a:lnTo>
                  <a:lnTo>
                    <a:pt x="57" y="283"/>
                  </a:lnTo>
                  <a:lnTo>
                    <a:pt x="58" y="284"/>
                  </a:lnTo>
                  <a:lnTo>
                    <a:pt x="59" y="285"/>
                  </a:lnTo>
                  <a:lnTo>
                    <a:pt x="60" y="28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0" name="Freeform 54"/>
            <p:cNvSpPr>
              <a:spLocks/>
            </p:cNvSpPr>
            <p:nvPr/>
          </p:nvSpPr>
          <p:spPr bwMode="auto">
            <a:xfrm>
              <a:off x="1298" y="3099"/>
              <a:ext cx="27" cy="23"/>
            </a:xfrm>
            <a:custGeom>
              <a:avLst/>
              <a:gdLst>
                <a:gd name="T0" fmla="*/ 50 w 55"/>
                <a:gd name="T1" fmla="*/ 8 h 45"/>
                <a:gd name="T2" fmla="*/ 48 w 55"/>
                <a:gd name="T3" fmla="*/ 10 h 45"/>
                <a:gd name="T4" fmla="*/ 42 w 55"/>
                <a:gd name="T5" fmla="*/ 10 h 45"/>
                <a:gd name="T6" fmla="*/ 34 w 55"/>
                <a:gd name="T7" fmla="*/ 8 h 45"/>
                <a:gd name="T8" fmla="*/ 25 w 55"/>
                <a:gd name="T9" fmla="*/ 7 h 45"/>
                <a:gd name="T10" fmla="*/ 16 w 55"/>
                <a:gd name="T11" fmla="*/ 6 h 45"/>
                <a:gd name="T12" fmla="*/ 8 w 55"/>
                <a:gd name="T13" fmla="*/ 6 h 45"/>
                <a:gd name="T14" fmla="*/ 2 w 55"/>
                <a:gd name="T15" fmla="*/ 7 h 45"/>
                <a:gd name="T16" fmla="*/ 0 w 55"/>
                <a:gd name="T17" fmla="*/ 10 h 45"/>
                <a:gd name="T18" fmla="*/ 0 w 55"/>
                <a:gd name="T19" fmla="*/ 23 h 45"/>
                <a:gd name="T20" fmla="*/ 4 w 55"/>
                <a:gd name="T21" fmla="*/ 33 h 45"/>
                <a:gd name="T22" fmla="*/ 12 w 55"/>
                <a:gd name="T23" fmla="*/ 41 h 45"/>
                <a:gd name="T24" fmla="*/ 21 w 55"/>
                <a:gd name="T25" fmla="*/ 44 h 45"/>
                <a:gd name="T26" fmla="*/ 32 w 55"/>
                <a:gd name="T27" fmla="*/ 45 h 45"/>
                <a:gd name="T28" fmla="*/ 40 w 55"/>
                <a:gd name="T29" fmla="*/ 42 h 45"/>
                <a:gd name="T30" fmla="*/ 47 w 55"/>
                <a:gd name="T31" fmla="*/ 36 h 45"/>
                <a:gd name="T32" fmla="*/ 49 w 55"/>
                <a:gd name="T33" fmla="*/ 26 h 45"/>
                <a:gd name="T34" fmla="*/ 51 w 55"/>
                <a:gd name="T35" fmla="*/ 13 h 45"/>
                <a:gd name="T36" fmla="*/ 54 w 55"/>
                <a:gd name="T37" fmla="*/ 3 h 45"/>
                <a:gd name="T38" fmla="*/ 55 w 55"/>
                <a:gd name="T39" fmla="*/ 0 h 45"/>
                <a:gd name="T40" fmla="*/ 50 w 55"/>
                <a:gd name="T41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45">
                  <a:moveTo>
                    <a:pt x="50" y="8"/>
                  </a:moveTo>
                  <a:lnTo>
                    <a:pt x="48" y="10"/>
                  </a:lnTo>
                  <a:lnTo>
                    <a:pt x="42" y="10"/>
                  </a:lnTo>
                  <a:lnTo>
                    <a:pt x="34" y="8"/>
                  </a:lnTo>
                  <a:lnTo>
                    <a:pt x="25" y="7"/>
                  </a:lnTo>
                  <a:lnTo>
                    <a:pt x="16" y="6"/>
                  </a:lnTo>
                  <a:lnTo>
                    <a:pt x="8" y="6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4" y="33"/>
                  </a:lnTo>
                  <a:lnTo>
                    <a:pt x="12" y="41"/>
                  </a:lnTo>
                  <a:lnTo>
                    <a:pt x="21" y="44"/>
                  </a:lnTo>
                  <a:lnTo>
                    <a:pt x="32" y="45"/>
                  </a:lnTo>
                  <a:lnTo>
                    <a:pt x="40" y="42"/>
                  </a:lnTo>
                  <a:lnTo>
                    <a:pt x="47" y="36"/>
                  </a:lnTo>
                  <a:lnTo>
                    <a:pt x="49" y="26"/>
                  </a:lnTo>
                  <a:lnTo>
                    <a:pt x="51" y="13"/>
                  </a:lnTo>
                  <a:lnTo>
                    <a:pt x="54" y="3"/>
                  </a:lnTo>
                  <a:lnTo>
                    <a:pt x="55" y="0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3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1" name="Freeform 55"/>
            <p:cNvSpPr>
              <a:spLocks/>
            </p:cNvSpPr>
            <p:nvPr/>
          </p:nvSpPr>
          <p:spPr bwMode="auto">
            <a:xfrm>
              <a:off x="1225" y="3012"/>
              <a:ext cx="69" cy="106"/>
            </a:xfrm>
            <a:custGeom>
              <a:avLst/>
              <a:gdLst>
                <a:gd name="T0" fmla="*/ 140 w 140"/>
                <a:gd name="T1" fmla="*/ 195 h 212"/>
                <a:gd name="T2" fmla="*/ 134 w 140"/>
                <a:gd name="T3" fmla="*/ 186 h 212"/>
                <a:gd name="T4" fmla="*/ 125 w 140"/>
                <a:gd name="T5" fmla="*/ 178 h 212"/>
                <a:gd name="T6" fmla="*/ 114 w 140"/>
                <a:gd name="T7" fmla="*/ 172 h 212"/>
                <a:gd name="T8" fmla="*/ 104 w 140"/>
                <a:gd name="T9" fmla="*/ 166 h 212"/>
                <a:gd name="T10" fmla="*/ 94 w 140"/>
                <a:gd name="T11" fmla="*/ 159 h 212"/>
                <a:gd name="T12" fmla="*/ 83 w 140"/>
                <a:gd name="T13" fmla="*/ 152 h 212"/>
                <a:gd name="T14" fmla="*/ 74 w 140"/>
                <a:gd name="T15" fmla="*/ 142 h 212"/>
                <a:gd name="T16" fmla="*/ 68 w 140"/>
                <a:gd name="T17" fmla="*/ 129 h 212"/>
                <a:gd name="T18" fmla="*/ 65 w 140"/>
                <a:gd name="T19" fmla="*/ 124 h 212"/>
                <a:gd name="T20" fmla="*/ 60 w 140"/>
                <a:gd name="T21" fmla="*/ 117 h 212"/>
                <a:gd name="T22" fmla="*/ 56 w 140"/>
                <a:gd name="T23" fmla="*/ 111 h 212"/>
                <a:gd name="T24" fmla="*/ 51 w 140"/>
                <a:gd name="T25" fmla="*/ 108 h 212"/>
                <a:gd name="T26" fmla="*/ 43 w 140"/>
                <a:gd name="T27" fmla="*/ 102 h 212"/>
                <a:gd name="T28" fmla="*/ 39 w 140"/>
                <a:gd name="T29" fmla="*/ 93 h 212"/>
                <a:gd name="T30" fmla="*/ 38 w 140"/>
                <a:gd name="T31" fmla="*/ 81 h 212"/>
                <a:gd name="T32" fmla="*/ 41 w 140"/>
                <a:gd name="T33" fmla="*/ 71 h 212"/>
                <a:gd name="T34" fmla="*/ 39 w 140"/>
                <a:gd name="T35" fmla="*/ 59 h 212"/>
                <a:gd name="T36" fmla="*/ 33 w 140"/>
                <a:gd name="T37" fmla="*/ 56 h 212"/>
                <a:gd name="T38" fmla="*/ 26 w 140"/>
                <a:gd name="T39" fmla="*/ 52 h 212"/>
                <a:gd name="T40" fmla="*/ 26 w 140"/>
                <a:gd name="T41" fmla="*/ 44 h 212"/>
                <a:gd name="T42" fmla="*/ 27 w 140"/>
                <a:gd name="T43" fmla="*/ 30 h 212"/>
                <a:gd name="T44" fmla="*/ 27 w 140"/>
                <a:gd name="T45" fmla="*/ 13 h 212"/>
                <a:gd name="T46" fmla="*/ 22 w 140"/>
                <a:gd name="T47" fmla="*/ 0 h 212"/>
                <a:gd name="T48" fmla="*/ 11 w 140"/>
                <a:gd name="T49" fmla="*/ 2 h 212"/>
                <a:gd name="T50" fmla="*/ 1 w 140"/>
                <a:gd name="T51" fmla="*/ 22 h 212"/>
                <a:gd name="T52" fmla="*/ 0 w 140"/>
                <a:gd name="T53" fmla="*/ 59 h 212"/>
                <a:gd name="T54" fmla="*/ 1 w 140"/>
                <a:gd name="T55" fmla="*/ 98 h 212"/>
                <a:gd name="T56" fmla="*/ 5 w 140"/>
                <a:gd name="T57" fmla="*/ 124 h 212"/>
                <a:gd name="T58" fmla="*/ 7 w 140"/>
                <a:gd name="T59" fmla="*/ 131 h 212"/>
                <a:gd name="T60" fmla="*/ 12 w 140"/>
                <a:gd name="T61" fmla="*/ 140 h 212"/>
                <a:gd name="T62" fmla="*/ 16 w 140"/>
                <a:gd name="T63" fmla="*/ 150 h 212"/>
                <a:gd name="T64" fmla="*/ 23 w 140"/>
                <a:gd name="T65" fmla="*/ 159 h 212"/>
                <a:gd name="T66" fmla="*/ 30 w 140"/>
                <a:gd name="T67" fmla="*/ 170 h 212"/>
                <a:gd name="T68" fmla="*/ 37 w 140"/>
                <a:gd name="T69" fmla="*/ 178 h 212"/>
                <a:gd name="T70" fmla="*/ 44 w 140"/>
                <a:gd name="T71" fmla="*/ 186 h 212"/>
                <a:gd name="T72" fmla="*/ 50 w 140"/>
                <a:gd name="T73" fmla="*/ 190 h 212"/>
                <a:gd name="T74" fmla="*/ 73 w 140"/>
                <a:gd name="T75" fmla="*/ 205 h 212"/>
                <a:gd name="T76" fmla="*/ 91 w 140"/>
                <a:gd name="T77" fmla="*/ 212 h 212"/>
                <a:gd name="T78" fmla="*/ 107 w 140"/>
                <a:gd name="T79" fmla="*/ 212 h 212"/>
                <a:gd name="T80" fmla="*/ 120 w 140"/>
                <a:gd name="T81" fmla="*/ 209 h 212"/>
                <a:gd name="T82" fmla="*/ 129 w 140"/>
                <a:gd name="T83" fmla="*/ 203 h 212"/>
                <a:gd name="T84" fmla="*/ 135 w 140"/>
                <a:gd name="T85" fmla="*/ 197 h 212"/>
                <a:gd name="T86" fmla="*/ 138 w 140"/>
                <a:gd name="T87" fmla="*/ 194 h 212"/>
                <a:gd name="T88" fmla="*/ 140 w 140"/>
                <a:gd name="T89" fmla="*/ 19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212">
                  <a:moveTo>
                    <a:pt x="140" y="195"/>
                  </a:moveTo>
                  <a:lnTo>
                    <a:pt x="134" y="186"/>
                  </a:lnTo>
                  <a:lnTo>
                    <a:pt x="125" y="178"/>
                  </a:lnTo>
                  <a:lnTo>
                    <a:pt x="114" y="172"/>
                  </a:lnTo>
                  <a:lnTo>
                    <a:pt x="104" y="166"/>
                  </a:lnTo>
                  <a:lnTo>
                    <a:pt x="94" y="159"/>
                  </a:lnTo>
                  <a:lnTo>
                    <a:pt x="83" y="152"/>
                  </a:lnTo>
                  <a:lnTo>
                    <a:pt x="74" y="142"/>
                  </a:lnTo>
                  <a:lnTo>
                    <a:pt x="68" y="129"/>
                  </a:lnTo>
                  <a:lnTo>
                    <a:pt x="65" y="124"/>
                  </a:lnTo>
                  <a:lnTo>
                    <a:pt x="60" y="117"/>
                  </a:lnTo>
                  <a:lnTo>
                    <a:pt x="56" y="111"/>
                  </a:lnTo>
                  <a:lnTo>
                    <a:pt x="51" y="108"/>
                  </a:lnTo>
                  <a:lnTo>
                    <a:pt x="43" y="102"/>
                  </a:lnTo>
                  <a:lnTo>
                    <a:pt x="39" y="93"/>
                  </a:lnTo>
                  <a:lnTo>
                    <a:pt x="38" y="81"/>
                  </a:lnTo>
                  <a:lnTo>
                    <a:pt x="41" y="71"/>
                  </a:lnTo>
                  <a:lnTo>
                    <a:pt x="39" y="59"/>
                  </a:lnTo>
                  <a:lnTo>
                    <a:pt x="33" y="56"/>
                  </a:lnTo>
                  <a:lnTo>
                    <a:pt x="26" y="52"/>
                  </a:lnTo>
                  <a:lnTo>
                    <a:pt x="26" y="44"/>
                  </a:lnTo>
                  <a:lnTo>
                    <a:pt x="27" y="30"/>
                  </a:lnTo>
                  <a:lnTo>
                    <a:pt x="27" y="13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1" y="22"/>
                  </a:lnTo>
                  <a:lnTo>
                    <a:pt x="0" y="59"/>
                  </a:lnTo>
                  <a:lnTo>
                    <a:pt x="1" y="98"/>
                  </a:lnTo>
                  <a:lnTo>
                    <a:pt x="5" y="124"/>
                  </a:lnTo>
                  <a:lnTo>
                    <a:pt x="7" y="131"/>
                  </a:lnTo>
                  <a:lnTo>
                    <a:pt x="12" y="140"/>
                  </a:lnTo>
                  <a:lnTo>
                    <a:pt x="16" y="150"/>
                  </a:lnTo>
                  <a:lnTo>
                    <a:pt x="23" y="159"/>
                  </a:lnTo>
                  <a:lnTo>
                    <a:pt x="30" y="170"/>
                  </a:lnTo>
                  <a:lnTo>
                    <a:pt x="37" y="178"/>
                  </a:lnTo>
                  <a:lnTo>
                    <a:pt x="44" y="186"/>
                  </a:lnTo>
                  <a:lnTo>
                    <a:pt x="50" y="190"/>
                  </a:lnTo>
                  <a:lnTo>
                    <a:pt x="73" y="205"/>
                  </a:lnTo>
                  <a:lnTo>
                    <a:pt x="91" y="212"/>
                  </a:lnTo>
                  <a:lnTo>
                    <a:pt x="107" y="212"/>
                  </a:lnTo>
                  <a:lnTo>
                    <a:pt x="120" y="209"/>
                  </a:lnTo>
                  <a:lnTo>
                    <a:pt x="129" y="203"/>
                  </a:lnTo>
                  <a:lnTo>
                    <a:pt x="135" y="197"/>
                  </a:lnTo>
                  <a:lnTo>
                    <a:pt x="138" y="194"/>
                  </a:lnTo>
                  <a:lnTo>
                    <a:pt x="140" y="195"/>
                  </a:lnTo>
                  <a:close/>
                </a:path>
              </a:pathLst>
            </a:custGeom>
            <a:solidFill>
              <a:srgbClr val="1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2" name="Freeform 56"/>
            <p:cNvSpPr>
              <a:spLocks/>
            </p:cNvSpPr>
            <p:nvPr/>
          </p:nvSpPr>
          <p:spPr bwMode="auto">
            <a:xfrm>
              <a:off x="638" y="3005"/>
              <a:ext cx="658" cy="425"/>
            </a:xfrm>
            <a:custGeom>
              <a:avLst/>
              <a:gdLst>
                <a:gd name="T0" fmla="*/ 1302 w 1315"/>
                <a:gd name="T1" fmla="*/ 191 h 850"/>
                <a:gd name="T2" fmla="*/ 1246 w 1315"/>
                <a:gd name="T3" fmla="*/ 188 h 850"/>
                <a:gd name="T4" fmla="*/ 1190 w 1315"/>
                <a:gd name="T5" fmla="*/ 163 h 850"/>
                <a:gd name="T6" fmla="*/ 1172 w 1315"/>
                <a:gd name="T7" fmla="*/ 40 h 850"/>
                <a:gd name="T8" fmla="*/ 1178 w 1315"/>
                <a:gd name="T9" fmla="*/ 8 h 850"/>
                <a:gd name="T10" fmla="*/ 1133 w 1315"/>
                <a:gd name="T11" fmla="*/ 2 h 850"/>
                <a:gd name="T12" fmla="*/ 1094 w 1315"/>
                <a:gd name="T13" fmla="*/ 0 h 850"/>
                <a:gd name="T14" fmla="*/ 1062 w 1315"/>
                <a:gd name="T15" fmla="*/ 1 h 850"/>
                <a:gd name="T16" fmla="*/ 1014 w 1315"/>
                <a:gd name="T17" fmla="*/ 1 h 850"/>
                <a:gd name="T18" fmla="*/ 965 w 1315"/>
                <a:gd name="T19" fmla="*/ 2 h 850"/>
                <a:gd name="T20" fmla="*/ 922 w 1315"/>
                <a:gd name="T21" fmla="*/ 2 h 850"/>
                <a:gd name="T22" fmla="*/ 899 w 1315"/>
                <a:gd name="T23" fmla="*/ 4 h 850"/>
                <a:gd name="T24" fmla="*/ 888 w 1315"/>
                <a:gd name="T25" fmla="*/ 12 h 850"/>
                <a:gd name="T26" fmla="*/ 856 w 1315"/>
                <a:gd name="T27" fmla="*/ 16 h 850"/>
                <a:gd name="T28" fmla="*/ 829 w 1315"/>
                <a:gd name="T29" fmla="*/ 15 h 850"/>
                <a:gd name="T30" fmla="*/ 736 w 1315"/>
                <a:gd name="T31" fmla="*/ 21 h 850"/>
                <a:gd name="T32" fmla="*/ 644 w 1315"/>
                <a:gd name="T33" fmla="*/ 32 h 850"/>
                <a:gd name="T34" fmla="*/ 550 w 1315"/>
                <a:gd name="T35" fmla="*/ 46 h 850"/>
                <a:gd name="T36" fmla="*/ 457 w 1315"/>
                <a:gd name="T37" fmla="*/ 59 h 850"/>
                <a:gd name="T38" fmla="*/ 364 w 1315"/>
                <a:gd name="T39" fmla="*/ 74 h 850"/>
                <a:gd name="T40" fmla="*/ 296 w 1315"/>
                <a:gd name="T41" fmla="*/ 85 h 850"/>
                <a:gd name="T42" fmla="*/ 238 w 1315"/>
                <a:gd name="T43" fmla="*/ 94 h 850"/>
                <a:gd name="T44" fmla="*/ 182 w 1315"/>
                <a:gd name="T45" fmla="*/ 102 h 850"/>
                <a:gd name="T46" fmla="*/ 157 w 1315"/>
                <a:gd name="T47" fmla="*/ 104 h 850"/>
                <a:gd name="T48" fmla="*/ 116 w 1315"/>
                <a:gd name="T49" fmla="*/ 108 h 850"/>
                <a:gd name="T50" fmla="*/ 73 w 1315"/>
                <a:gd name="T51" fmla="*/ 114 h 850"/>
                <a:gd name="T52" fmla="*/ 41 w 1315"/>
                <a:gd name="T53" fmla="*/ 123 h 850"/>
                <a:gd name="T54" fmla="*/ 35 w 1315"/>
                <a:gd name="T55" fmla="*/ 136 h 850"/>
                <a:gd name="T56" fmla="*/ 60 w 1315"/>
                <a:gd name="T57" fmla="*/ 214 h 850"/>
                <a:gd name="T58" fmla="*/ 63 w 1315"/>
                <a:gd name="T59" fmla="*/ 343 h 850"/>
                <a:gd name="T60" fmla="*/ 46 w 1315"/>
                <a:gd name="T61" fmla="*/ 385 h 850"/>
                <a:gd name="T62" fmla="*/ 20 w 1315"/>
                <a:gd name="T63" fmla="*/ 341 h 850"/>
                <a:gd name="T64" fmla="*/ 16 w 1315"/>
                <a:gd name="T65" fmla="*/ 294 h 850"/>
                <a:gd name="T66" fmla="*/ 27 w 1315"/>
                <a:gd name="T67" fmla="*/ 243 h 850"/>
                <a:gd name="T68" fmla="*/ 26 w 1315"/>
                <a:gd name="T69" fmla="*/ 205 h 850"/>
                <a:gd name="T70" fmla="*/ 20 w 1315"/>
                <a:gd name="T71" fmla="*/ 235 h 850"/>
                <a:gd name="T72" fmla="*/ 5 w 1315"/>
                <a:gd name="T73" fmla="*/ 290 h 850"/>
                <a:gd name="T74" fmla="*/ 17 w 1315"/>
                <a:gd name="T75" fmla="*/ 358 h 850"/>
                <a:gd name="T76" fmla="*/ 17 w 1315"/>
                <a:gd name="T77" fmla="*/ 597 h 850"/>
                <a:gd name="T78" fmla="*/ 15 w 1315"/>
                <a:gd name="T79" fmla="*/ 829 h 850"/>
                <a:gd name="T80" fmla="*/ 98 w 1315"/>
                <a:gd name="T81" fmla="*/ 840 h 850"/>
                <a:gd name="T82" fmla="*/ 205 w 1315"/>
                <a:gd name="T83" fmla="*/ 829 h 850"/>
                <a:gd name="T84" fmla="*/ 312 w 1315"/>
                <a:gd name="T85" fmla="*/ 816 h 850"/>
                <a:gd name="T86" fmla="*/ 419 w 1315"/>
                <a:gd name="T87" fmla="*/ 805 h 850"/>
                <a:gd name="T88" fmla="*/ 526 w 1315"/>
                <a:gd name="T89" fmla="*/ 793 h 850"/>
                <a:gd name="T90" fmla="*/ 632 w 1315"/>
                <a:gd name="T91" fmla="*/ 783 h 850"/>
                <a:gd name="T92" fmla="*/ 738 w 1315"/>
                <a:gd name="T93" fmla="*/ 771 h 850"/>
                <a:gd name="T94" fmla="*/ 844 w 1315"/>
                <a:gd name="T95" fmla="*/ 760 h 850"/>
                <a:gd name="T96" fmla="*/ 949 w 1315"/>
                <a:gd name="T97" fmla="*/ 748 h 850"/>
                <a:gd name="T98" fmla="*/ 1054 w 1315"/>
                <a:gd name="T99" fmla="*/ 736 h 850"/>
                <a:gd name="T100" fmla="*/ 1158 w 1315"/>
                <a:gd name="T101" fmla="*/ 723 h 850"/>
                <a:gd name="T102" fmla="*/ 1231 w 1315"/>
                <a:gd name="T103" fmla="*/ 713 h 850"/>
                <a:gd name="T104" fmla="*/ 1289 w 1315"/>
                <a:gd name="T105" fmla="*/ 692 h 850"/>
                <a:gd name="T106" fmla="*/ 1310 w 1315"/>
                <a:gd name="T107" fmla="*/ 500 h 850"/>
                <a:gd name="T108" fmla="*/ 1315 w 1315"/>
                <a:gd name="T109" fmla="*/ 217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5" h="850">
                  <a:moveTo>
                    <a:pt x="1315" y="217"/>
                  </a:moveTo>
                  <a:lnTo>
                    <a:pt x="1313" y="200"/>
                  </a:lnTo>
                  <a:lnTo>
                    <a:pt x="1302" y="191"/>
                  </a:lnTo>
                  <a:lnTo>
                    <a:pt x="1287" y="188"/>
                  </a:lnTo>
                  <a:lnTo>
                    <a:pt x="1268" y="188"/>
                  </a:lnTo>
                  <a:lnTo>
                    <a:pt x="1246" y="188"/>
                  </a:lnTo>
                  <a:lnTo>
                    <a:pt x="1224" y="186"/>
                  </a:lnTo>
                  <a:lnTo>
                    <a:pt x="1206" y="178"/>
                  </a:lnTo>
                  <a:lnTo>
                    <a:pt x="1190" y="163"/>
                  </a:lnTo>
                  <a:lnTo>
                    <a:pt x="1178" y="132"/>
                  </a:lnTo>
                  <a:lnTo>
                    <a:pt x="1172" y="85"/>
                  </a:lnTo>
                  <a:lnTo>
                    <a:pt x="1172" y="40"/>
                  </a:lnTo>
                  <a:lnTo>
                    <a:pt x="1183" y="15"/>
                  </a:lnTo>
                  <a:lnTo>
                    <a:pt x="1185" y="11"/>
                  </a:lnTo>
                  <a:lnTo>
                    <a:pt x="1178" y="8"/>
                  </a:lnTo>
                  <a:lnTo>
                    <a:pt x="1167" y="5"/>
                  </a:lnTo>
                  <a:lnTo>
                    <a:pt x="1150" y="3"/>
                  </a:lnTo>
                  <a:lnTo>
                    <a:pt x="1133" y="2"/>
                  </a:lnTo>
                  <a:lnTo>
                    <a:pt x="1117" y="1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085" y="0"/>
                  </a:lnTo>
                  <a:lnTo>
                    <a:pt x="1074" y="1"/>
                  </a:lnTo>
                  <a:lnTo>
                    <a:pt x="1062" y="1"/>
                  </a:lnTo>
                  <a:lnTo>
                    <a:pt x="1047" y="1"/>
                  </a:lnTo>
                  <a:lnTo>
                    <a:pt x="1031" y="1"/>
                  </a:lnTo>
                  <a:lnTo>
                    <a:pt x="1014" y="1"/>
                  </a:lnTo>
                  <a:lnTo>
                    <a:pt x="997" y="1"/>
                  </a:lnTo>
                  <a:lnTo>
                    <a:pt x="981" y="1"/>
                  </a:lnTo>
                  <a:lnTo>
                    <a:pt x="965" y="2"/>
                  </a:lnTo>
                  <a:lnTo>
                    <a:pt x="949" y="2"/>
                  </a:lnTo>
                  <a:lnTo>
                    <a:pt x="935" y="2"/>
                  </a:lnTo>
                  <a:lnTo>
                    <a:pt x="922" y="2"/>
                  </a:lnTo>
                  <a:lnTo>
                    <a:pt x="912" y="3"/>
                  </a:lnTo>
                  <a:lnTo>
                    <a:pt x="904" y="3"/>
                  </a:lnTo>
                  <a:lnTo>
                    <a:pt x="899" y="4"/>
                  </a:lnTo>
                  <a:lnTo>
                    <a:pt x="897" y="5"/>
                  </a:lnTo>
                  <a:lnTo>
                    <a:pt x="894" y="10"/>
                  </a:lnTo>
                  <a:lnTo>
                    <a:pt x="888" y="12"/>
                  </a:lnTo>
                  <a:lnTo>
                    <a:pt x="879" y="15"/>
                  </a:lnTo>
                  <a:lnTo>
                    <a:pt x="867" y="15"/>
                  </a:lnTo>
                  <a:lnTo>
                    <a:pt x="856" y="16"/>
                  </a:lnTo>
                  <a:lnTo>
                    <a:pt x="845" y="15"/>
                  </a:lnTo>
                  <a:lnTo>
                    <a:pt x="836" y="15"/>
                  </a:lnTo>
                  <a:lnTo>
                    <a:pt x="829" y="15"/>
                  </a:lnTo>
                  <a:lnTo>
                    <a:pt x="798" y="17"/>
                  </a:lnTo>
                  <a:lnTo>
                    <a:pt x="767" y="19"/>
                  </a:lnTo>
                  <a:lnTo>
                    <a:pt x="736" y="21"/>
                  </a:lnTo>
                  <a:lnTo>
                    <a:pt x="705" y="25"/>
                  </a:lnTo>
                  <a:lnTo>
                    <a:pt x="674" y="28"/>
                  </a:lnTo>
                  <a:lnTo>
                    <a:pt x="644" y="32"/>
                  </a:lnTo>
                  <a:lnTo>
                    <a:pt x="612" y="36"/>
                  </a:lnTo>
                  <a:lnTo>
                    <a:pt x="581" y="41"/>
                  </a:lnTo>
                  <a:lnTo>
                    <a:pt x="550" y="46"/>
                  </a:lnTo>
                  <a:lnTo>
                    <a:pt x="519" y="50"/>
                  </a:lnTo>
                  <a:lnTo>
                    <a:pt x="488" y="55"/>
                  </a:lnTo>
                  <a:lnTo>
                    <a:pt x="457" y="59"/>
                  </a:lnTo>
                  <a:lnTo>
                    <a:pt x="426" y="64"/>
                  </a:lnTo>
                  <a:lnTo>
                    <a:pt x="395" y="70"/>
                  </a:lnTo>
                  <a:lnTo>
                    <a:pt x="364" y="74"/>
                  </a:lnTo>
                  <a:lnTo>
                    <a:pt x="333" y="79"/>
                  </a:lnTo>
                  <a:lnTo>
                    <a:pt x="314" y="83"/>
                  </a:lnTo>
                  <a:lnTo>
                    <a:pt x="296" y="85"/>
                  </a:lnTo>
                  <a:lnTo>
                    <a:pt x="276" y="88"/>
                  </a:lnTo>
                  <a:lnTo>
                    <a:pt x="258" y="91"/>
                  </a:lnTo>
                  <a:lnTo>
                    <a:pt x="238" y="94"/>
                  </a:lnTo>
                  <a:lnTo>
                    <a:pt x="220" y="96"/>
                  </a:lnTo>
                  <a:lnTo>
                    <a:pt x="200" y="100"/>
                  </a:lnTo>
                  <a:lnTo>
                    <a:pt x="182" y="102"/>
                  </a:lnTo>
                  <a:lnTo>
                    <a:pt x="176" y="103"/>
                  </a:lnTo>
                  <a:lnTo>
                    <a:pt x="168" y="103"/>
                  </a:lnTo>
                  <a:lnTo>
                    <a:pt x="157" y="104"/>
                  </a:lnTo>
                  <a:lnTo>
                    <a:pt x="145" y="106"/>
                  </a:lnTo>
                  <a:lnTo>
                    <a:pt x="131" y="107"/>
                  </a:lnTo>
                  <a:lnTo>
                    <a:pt x="116" y="108"/>
                  </a:lnTo>
                  <a:lnTo>
                    <a:pt x="101" y="109"/>
                  </a:lnTo>
                  <a:lnTo>
                    <a:pt x="87" y="111"/>
                  </a:lnTo>
                  <a:lnTo>
                    <a:pt x="73" y="114"/>
                  </a:lnTo>
                  <a:lnTo>
                    <a:pt x="61" y="116"/>
                  </a:lnTo>
                  <a:lnTo>
                    <a:pt x="49" y="119"/>
                  </a:lnTo>
                  <a:lnTo>
                    <a:pt x="41" y="123"/>
                  </a:lnTo>
                  <a:lnTo>
                    <a:pt x="35" y="126"/>
                  </a:lnTo>
                  <a:lnTo>
                    <a:pt x="34" y="131"/>
                  </a:lnTo>
                  <a:lnTo>
                    <a:pt x="35" y="136"/>
                  </a:lnTo>
                  <a:lnTo>
                    <a:pt x="42" y="141"/>
                  </a:lnTo>
                  <a:lnTo>
                    <a:pt x="53" y="167"/>
                  </a:lnTo>
                  <a:lnTo>
                    <a:pt x="60" y="214"/>
                  </a:lnTo>
                  <a:lnTo>
                    <a:pt x="63" y="260"/>
                  </a:lnTo>
                  <a:lnTo>
                    <a:pt x="64" y="285"/>
                  </a:lnTo>
                  <a:lnTo>
                    <a:pt x="63" y="343"/>
                  </a:lnTo>
                  <a:lnTo>
                    <a:pt x="58" y="375"/>
                  </a:lnTo>
                  <a:lnTo>
                    <a:pt x="53" y="388"/>
                  </a:lnTo>
                  <a:lnTo>
                    <a:pt x="46" y="385"/>
                  </a:lnTo>
                  <a:lnTo>
                    <a:pt x="38" y="373"/>
                  </a:lnTo>
                  <a:lnTo>
                    <a:pt x="28" y="357"/>
                  </a:lnTo>
                  <a:lnTo>
                    <a:pt x="20" y="341"/>
                  </a:lnTo>
                  <a:lnTo>
                    <a:pt x="12" y="330"/>
                  </a:lnTo>
                  <a:lnTo>
                    <a:pt x="11" y="318"/>
                  </a:lnTo>
                  <a:lnTo>
                    <a:pt x="16" y="294"/>
                  </a:lnTo>
                  <a:lnTo>
                    <a:pt x="23" y="270"/>
                  </a:lnTo>
                  <a:lnTo>
                    <a:pt x="26" y="253"/>
                  </a:lnTo>
                  <a:lnTo>
                    <a:pt x="27" y="243"/>
                  </a:lnTo>
                  <a:lnTo>
                    <a:pt x="28" y="227"/>
                  </a:lnTo>
                  <a:lnTo>
                    <a:pt x="27" y="210"/>
                  </a:lnTo>
                  <a:lnTo>
                    <a:pt x="26" y="205"/>
                  </a:lnTo>
                  <a:lnTo>
                    <a:pt x="22" y="212"/>
                  </a:lnTo>
                  <a:lnTo>
                    <a:pt x="19" y="223"/>
                  </a:lnTo>
                  <a:lnTo>
                    <a:pt x="20" y="235"/>
                  </a:lnTo>
                  <a:lnTo>
                    <a:pt x="19" y="245"/>
                  </a:lnTo>
                  <a:lnTo>
                    <a:pt x="13" y="262"/>
                  </a:lnTo>
                  <a:lnTo>
                    <a:pt x="5" y="290"/>
                  </a:lnTo>
                  <a:lnTo>
                    <a:pt x="0" y="318"/>
                  </a:lnTo>
                  <a:lnTo>
                    <a:pt x="4" y="331"/>
                  </a:lnTo>
                  <a:lnTo>
                    <a:pt x="17" y="358"/>
                  </a:lnTo>
                  <a:lnTo>
                    <a:pt x="22" y="419"/>
                  </a:lnTo>
                  <a:lnTo>
                    <a:pt x="20" y="502"/>
                  </a:lnTo>
                  <a:lnTo>
                    <a:pt x="17" y="597"/>
                  </a:lnTo>
                  <a:lnTo>
                    <a:pt x="13" y="691"/>
                  </a:lnTo>
                  <a:lnTo>
                    <a:pt x="11" y="772"/>
                  </a:lnTo>
                  <a:lnTo>
                    <a:pt x="15" y="829"/>
                  </a:lnTo>
                  <a:lnTo>
                    <a:pt x="26" y="850"/>
                  </a:lnTo>
                  <a:lnTo>
                    <a:pt x="62" y="845"/>
                  </a:lnTo>
                  <a:lnTo>
                    <a:pt x="98" y="840"/>
                  </a:lnTo>
                  <a:lnTo>
                    <a:pt x="133" y="837"/>
                  </a:lnTo>
                  <a:lnTo>
                    <a:pt x="169" y="832"/>
                  </a:lnTo>
                  <a:lnTo>
                    <a:pt x="205" y="829"/>
                  </a:lnTo>
                  <a:lnTo>
                    <a:pt x="240" y="824"/>
                  </a:lnTo>
                  <a:lnTo>
                    <a:pt x="276" y="821"/>
                  </a:lnTo>
                  <a:lnTo>
                    <a:pt x="312" y="816"/>
                  </a:lnTo>
                  <a:lnTo>
                    <a:pt x="348" y="813"/>
                  </a:lnTo>
                  <a:lnTo>
                    <a:pt x="383" y="809"/>
                  </a:lnTo>
                  <a:lnTo>
                    <a:pt x="419" y="805"/>
                  </a:lnTo>
                  <a:lnTo>
                    <a:pt x="455" y="801"/>
                  </a:lnTo>
                  <a:lnTo>
                    <a:pt x="490" y="798"/>
                  </a:lnTo>
                  <a:lnTo>
                    <a:pt x="526" y="793"/>
                  </a:lnTo>
                  <a:lnTo>
                    <a:pt x="561" y="790"/>
                  </a:lnTo>
                  <a:lnTo>
                    <a:pt x="596" y="786"/>
                  </a:lnTo>
                  <a:lnTo>
                    <a:pt x="632" y="783"/>
                  </a:lnTo>
                  <a:lnTo>
                    <a:pt x="668" y="779"/>
                  </a:lnTo>
                  <a:lnTo>
                    <a:pt x="702" y="775"/>
                  </a:lnTo>
                  <a:lnTo>
                    <a:pt x="738" y="771"/>
                  </a:lnTo>
                  <a:lnTo>
                    <a:pt x="774" y="768"/>
                  </a:lnTo>
                  <a:lnTo>
                    <a:pt x="808" y="763"/>
                  </a:lnTo>
                  <a:lnTo>
                    <a:pt x="844" y="760"/>
                  </a:lnTo>
                  <a:lnTo>
                    <a:pt x="879" y="756"/>
                  </a:lnTo>
                  <a:lnTo>
                    <a:pt x="914" y="752"/>
                  </a:lnTo>
                  <a:lnTo>
                    <a:pt x="949" y="748"/>
                  </a:lnTo>
                  <a:lnTo>
                    <a:pt x="985" y="744"/>
                  </a:lnTo>
                  <a:lnTo>
                    <a:pt x="1019" y="740"/>
                  </a:lnTo>
                  <a:lnTo>
                    <a:pt x="1054" y="736"/>
                  </a:lnTo>
                  <a:lnTo>
                    <a:pt x="1089" y="732"/>
                  </a:lnTo>
                  <a:lnTo>
                    <a:pt x="1124" y="728"/>
                  </a:lnTo>
                  <a:lnTo>
                    <a:pt x="1158" y="723"/>
                  </a:lnTo>
                  <a:lnTo>
                    <a:pt x="1183" y="721"/>
                  </a:lnTo>
                  <a:lnTo>
                    <a:pt x="1207" y="716"/>
                  </a:lnTo>
                  <a:lnTo>
                    <a:pt x="1231" y="713"/>
                  </a:lnTo>
                  <a:lnTo>
                    <a:pt x="1253" y="707"/>
                  </a:lnTo>
                  <a:lnTo>
                    <a:pt x="1272" y="700"/>
                  </a:lnTo>
                  <a:lnTo>
                    <a:pt x="1289" y="692"/>
                  </a:lnTo>
                  <a:lnTo>
                    <a:pt x="1299" y="681"/>
                  </a:lnTo>
                  <a:lnTo>
                    <a:pt x="1304" y="670"/>
                  </a:lnTo>
                  <a:lnTo>
                    <a:pt x="1310" y="500"/>
                  </a:lnTo>
                  <a:lnTo>
                    <a:pt x="1310" y="385"/>
                  </a:lnTo>
                  <a:lnTo>
                    <a:pt x="1310" y="301"/>
                  </a:lnTo>
                  <a:lnTo>
                    <a:pt x="1315" y="217"/>
                  </a:lnTo>
                  <a:close/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3" name="Freeform 57"/>
            <p:cNvSpPr>
              <a:spLocks/>
            </p:cNvSpPr>
            <p:nvPr/>
          </p:nvSpPr>
          <p:spPr bwMode="auto">
            <a:xfrm>
              <a:off x="609" y="2955"/>
              <a:ext cx="647" cy="120"/>
            </a:xfrm>
            <a:custGeom>
              <a:avLst/>
              <a:gdLst>
                <a:gd name="T0" fmla="*/ 3 w 1295"/>
                <a:gd name="T1" fmla="*/ 176 h 241"/>
                <a:gd name="T2" fmla="*/ 25 w 1295"/>
                <a:gd name="T3" fmla="*/ 187 h 241"/>
                <a:gd name="T4" fmla="*/ 44 w 1295"/>
                <a:gd name="T5" fmla="*/ 209 h 241"/>
                <a:gd name="T6" fmla="*/ 60 w 1295"/>
                <a:gd name="T7" fmla="*/ 236 h 241"/>
                <a:gd name="T8" fmla="*/ 68 w 1295"/>
                <a:gd name="T9" fmla="*/ 231 h 241"/>
                <a:gd name="T10" fmla="*/ 48 w 1295"/>
                <a:gd name="T11" fmla="*/ 203 h 241"/>
                <a:gd name="T12" fmla="*/ 29 w 1295"/>
                <a:gd name="T13" fmla="*/ 185 h 241"/>
                <a:gd name="T14" fmla="*/ 20 w 1295"/>
                <a:gd name="T15" fmla="*/ 165 h 241"/>
                <a:gd name="T16" fmla="*/ 44 w 1295"/>
                <a:gd name="T17" fmla="*/ 166 h 241"/>
                <a:gd name="T18" fmla="*/ 76 w 1295"/>
                <a:gd name="T19" fmla="*/ 197 h 241"/>
                <a:gd name="T20" fmla="*/ 90 w 1295"/>
                <a:gd name="T21" fmla="*/ 234 h 241"/>
                <a:gd name="T22" fmla="*/ 94 w 1295"/>
                <a:gd name="T23" fmla="*/ 236 h 241"/>
                <a:gd name="T24" fmla="*/ 114 w 1295"/>
                <a:gd name="T25" fmla="*/ 226 h 241"/>
                <a:gd name="T26" fmla="*/ 206 w 1295"/>
                <a:gd name="T27" fmla="*/ 211 h 241"/>
                <a:gd name="T28" fmla="*/ 341 w 1295"/>
                <a:gd name="T29" fmla="*/ 189 h 241"/>
                <a:gd name="T30" fmla="*/ 483 w 1295"/>
                <a:gd name="T31" fmla="*/ 167 h 241"/>
                <a:gd name="T32" fmla="*/ 593 w 1295"/>
                <a:gd name="T33" fmla="*/ 149 h 241"/>
                <a:gd name="T34" fmla="*/ 643 w 1295"/>
                <a:gd name="T35" fmla="*/ 142 h 241"/>
                <a:gd name="T36" fmla="*/ 699 w 1295"/>
                <a:gd name="T37" fmla="*/ 136 h 241"/>
                <a:gd name="T38" fmla="*/ 779 w 1295"/>
                <a:gd name="T39" fmla="*/ 127 h 241"/>
                <a:gd name="T40" fmla="*/ 863 w 1295"/>
                <a:gd name="T41" fmla="*/ 119 h 241"/>
                <a:gd name="T42" fmla="*/ 928 w 1295"/>
                <a:gd name="T43" fmla="*/ 111 h 241"/>
                <a:gd name="T44" fmla="*/ 956 w 1295"/>
                <a:gd name="T45" fmla="*/ 107 h 241"/>
                <a:gd name="T46" fmla="*/ 972 w 1295"/>
                <a:gd name="T47" fmla="*/ 105 h 241"/>
                <a:gd name="T48" fmla="*/ 1011 w 1295"/>
                <a:gd name="T49" fmla="*/ 104 h 241"/>
                <a:gd name="T50" fmla="*/ 1062 w 1295"/>
                <a:gd name="T51" fmla="*/ 103 h 241"/>
                <a:gd name="T52" fmla="*/ 1114 w 1295"/>
                <a:gd name="T53" fmla="*/ 102 h 241"/>
                <a:gd name="T54" fmla="*/ 1155 w 1295"/>
                <a:gd name="T55" fmla="*/ 102 h 241"/>
                <a:gd name="T56" fmla="*/ 1183 w 1295"/>
                <a:gd name="T57" fmla="*/ 103 h 241"/>
                <a:gd name="T58" fmla="*/ 1211 w 1295"/>
                <a:gd name="T59" fmla="*/ 107 h 241"/>
                <a:gd name="T60" fmla="*/ 1237 w 1295"/>
                <a:gd name="T61" fmla="*/ 110 h 241"/>
                <a:gd name="T62" fmla="*/ 1238 w 1295"/>
                <a:gd name="T63" fmla="*/ 105 h 241"/>
                <a:gd name="T64" fmla="*/ 1246 w 1295"/>
                <a:gd name="T65" fmla="*/ 103 h 241"/>
                <a:gd name="T66" fmla="*/ 1250 w 1295"/>
                <a:gd name="T67" fmla="*/ 67 h 241"/>
                <a:gd name="T68" fmla="*/ 1261 w 1295"/>
                <a:gd name="T69" fmla="*/ 37 h 241"/>
                <a:gd name="T70" fmla="*/ 1281 w 1295"/>
                <a:gd name="T71" fmla="*/ 12 h 241"/>
                <a:gd name="T72" fmla="*/ 1293 w 1295"/>
                <a:gd name="T73" fmla="*/ 5 h 241"/>
                <a:gd name="T74" fmla="*/ 1255 w 1295"/>
                <a:gd name="T75" fmla="*/ 1 h 241"/>
                <a:gd name="T76" fmla="*/ 1135 w 1295"/>
                <a:gd name="T77" fmla="*/ 1 h 241"/>
                <a:gd name="T78" fmla="*/ 1012 w 1295"/>
                <a:gd name="T79" fmla="*/ 9 h 241"/>
                <a:gd name="T80" fmla="*/ 891 w 1295"/>
                <a:gd name="T81" fmla="*/ 22 h 241"/>
                <a:gd name="T82" fmla="*/ 772 w 1295"/>
                <a:gd name="T83" fmla="*/ 38 h 241"/>
                <a:gd name="T84" fmla="*/ 654 w 1295"/>
                <a:gd name="T85" fmla="*/ 54 h 241"/>
                <a:gd name="T86" fmla="*/ 608 w 1295"/>
                <a:gd name="T87" fmla="*/ 60 h 241"/>
                <a:gd name="T88" fmla="*/ 561 w 1295"/>
                <a:gd name="T89" fmla="*/ 62 h 241"/>
                <a:gd name="T90" fmla="*/ 507 w 1295"/>
                <a:gd name="T91" fmla="*/ 67 h 241"/>
                <a:gd name="T92" fmla="*/ 440 w 1295"/>
                <a:gd name="T93" fmla="*/ 75 h 241"/>
                <a:gd name="T94" fmla="*/ 375 w 1295"/>
                <a:gd name="T95" fmla="*/ 87 h 241"/>
                <a:gd name="T96" fmla="*/ 310 w 1295"/>
                <a:gd name="T97" fmla="*/ 102 h 241"/>
                <a:gd name="T98" fmla="*/ 245 w 1295"/>
                <a:gd name="T99" fmla="*/ 117 h 241"/>
                <a:gd name="T100" fmla="*/ 180 w 1295"/>
                <a:gd name="T101" fmla="*/ 132 h 241"/>
                <a:gd name="T102" fmla="*/ 120 w 1295"/>
                <a:gd name="T103" fmla="*/ 142 h 241"/>
                <a:gd name="T104" fmla="*/ 29 w 1295"/>
                <a:gd name="T105" fmla="*/ 15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95" h="241">
                  <a:moveTo>
                    <a:pt x="1" y="163"/>
                  </a:moveTo>
                  <a:lnTo>
                    <a:pt x="0" y="171"/>
                  </a:lnTo>
                  <a:lnTo>
                    <a:pt x="3" y="176"/>
                  </a:lnTo>
                  <a:lnTo>
                    <a:pt x="9" y="180"/>
                  </a:lnTo>
                  <a:lnTo>
                    <a:pt x="17" y="183"/>
                  </a:lnTo>
                  <a:lnTo>
                    <a:pt x="25" y="187"/>
                  </a:lnTo>
                  <a:lnTo>
                    <a:pt x="33" y="191"/>
                  </a:lnTo>
                  <a:lnTo>
                    <a:pt x="40" y="198"/>
                  </a:lnTo>
                  <a:lnTo>
                    <a:pt x="44" y="209"/>
                  </a:lnTo>
                  <a:lnTo>
                    <a:pt x="47" y="221"/>
                  </a:lnTo>
                  <a:lnTo>
                    <a:pt x="53" y="231"/>
                  </a:lnTo>
                  <a:lnTo>
                    <a:pt x="60" y="236"/>
                  </a:lnTo>
                  <a:lnTo>
                    <a:pt x="66" y="239"/>
                  </a:lnTo>
                  <a:lnTo>
                    <a:pt x="68" y="236"/>
                  </a:lnTo>
                  <a:lnTo>
                    <a:pt x="68" y="231"/>
                  </a:lnTo>
                  <a:lnTo>
                    <a:pt x="63" y="220"/>
                  </a:lnTo>
                  <a:lnTo>
                    <a:pt x="52" y="206"/>
                  </a:lnTo>
                  <a:lnTo>
                    <a:pt x="48" y="203"/>
                  </a:lnTo>
                  <a:lnTo>
                    <a:pt x="43" y="198"/>
                  </a:lnTo>
                  <a:lnTo>
                    <a:pt x="36" y="191"/>
                  </a:lnTo>
                  <a:lnTo>
                    <a:pt x="29" y="185"/>
                  </a:lnTo>
                  <a:lnTo>
                    <a:pt x="23" y="178"/>
                  </a:lnTo>
                  <a:lnTo>
                    <a:pt x="20" y="171"/>
                  </a:lnTo>
                  <a:lnTo>
                    <a:pt x="20" y="165"/>
                  </a:lnTo>
                  <a:lnTo>
                    <a:pt x="23" y="161"/>
                  </a:lnTo>
                  <a:lnTo>
                    <a:pt x="32" y="161"/>
                  </a:lnTo>
                  <a:lnTo>
                    <a:pt x="44" y="166"/>
                  </a:lnTo>
                  <a:lnTo>
                    <a:pt x="55" y="174"/>
                  </a:lnTo>
                  <a:lnTo>
                    <a:pt x="67" y="185"/>
                  </a:lnTo>
                  <a:lnTo>
                    <a:pt x="76" y="197"/>
                  </a:lnTo>
                  <a:lnTo>
                    <a:pt x="84" y="210"/>
                  </a:lnTo>
                  <a:lnTo>
                    <a:pt x="89" y="223"/>
                  </a:lnTo>
                  <a:lnTo>
                    <a:pt x="90" y="234"/>
                  </a:lnTo>
                  <a:lnTo>
                    <a:pt x="90" y="241"/>
                  </a:lnTo>
                  <a:lnTo>
                    <a:pt x="92" y="241"/>
                  </a:lnTo>
                  <a:lnTo>
                    <a:pt x="94" y="236"/>
                  </a:lnTo>
                  <a:lnTo>
                    <a:pt x="93" y="231"/>
                  </a:lnTo>
                  <a:lnTo>
                    <a:pt x="99" y="229"/>
                  </a:lnTo>
                  <a:lnTo>
                    <a:pt x="114" y="226"/>
                  </a:lnTo>
                  <a:lnTo>
                    <a:pt x="138" y="223"/>
                  </a:lnTo>
                  <a:lnTo>
                    <a:pt x="169" y="217"/>
                  </a:lnTo>
                  <a:lnTo>
                    <a:pt x="206" y="211"/>
                  </a:lnTo>
                  <a:lnTo>
                    <a:pt x="249" y="204"/>
                  </a:lnTo>
                  <a:lnTo>
                    <a:pt x="294" y="196"/>
                  </a:lnTo>
                  <a:lnTo>
                    <a:pt x="341" y="189"/>
                  </a:lnTo>
                  <a:lnTo>
                    <a:pt x="389" y="181"/>
                  </a:lnTo>
                  <a:lnTo>
                    <a:pt x="436" y="174"/>
                  </a:lnTo>
                  <a:lnTo>
                    <a:pt x="483" y="167"/>
                  </a:lnTo>
                  <a:lnTo>
                    <a:pt x="524" y="160"/>
                  </a:lnTo>
                  <a:lnTo>
                    <a:pt x="562" y="155"/>
                  </a:lnTo>
                  <a:lnTo>
                    <a:pt x="593" y="149"/>
                  </a:lnTo>
                  <a:lnTo>
                    <a:pt x="617" y="145"/>
                  </a:lnTo>
                  <a:lnTo>
                    <a:pt x="633" y="143"/>
                  </a:lnTo>
                  <a:lnTo>
                    <a:pt x="643" y="142"/>
                  </a:lnTo>
                  <a:lnTo>
                    <a:pt x="658" y="141"/>
                  </a:lnTo>
                  <a:lnTo>
                    <a:pt x="676" y="138"/>
                  </a:lnTo>
                  <a:lnTo>
                    <a:pt x="699" y="136"/>
                  </a:lnTo>
                  <a:lnTo>
                    <a:pt x="723" y="133"/>
                  </a:lnTo>
                  <a:lnTo>
                    <a:pt x="751" y="130"/>
                  </a:lnTo>
                  <a:lnTo>
                    <a:pt x="779" y="127"/>
                  </a:lnTo>
                  <a:lnTo>
                    <a:pt x="807" y="125"/>
                  </a:lnTo>
                  <a:lnTo>
                    <a:pt x="836" y="121"/>
                  </a:lnTo>
                  <a:lnTo>
                    <a:pt x="863" y="119"/>
                  </a:lnTo>
                  <a:lnTo>
                    <a:pt x="888" y="115"/>
                  </a:lnTo>
                  <a:lnTo>
                    <a:pt x="910" y="113"/>
                  </a:lnTo>
                  <a:lnTo>
                    <a:pt x="928" y="111"/>
                  </a:lnTo>
                  <a:lnTo>
                    <a:pt x="943" y="110"/>
                  </a:lnTo>
                  <a:lnTo>
                    <a:pt x="953" y="109"/>
                  </a:lnTo>
                  <a:lnTo>
                    <a:pt x="956" y="107"/>
                  </a:lnTo>
                  <a:lnTo>
                    <a:pt x="958" y="106"/>
                  </a:lnTo>
                  <a:lnTo>
                    <a:pt x="963" y="106"/>
                  </a:lnTo>
                  <a:lnTo>
                    <a:pt x="972" y="105"/>
                  </a:lnTo>
                  <a:lnTo>
                    <a:pt x="982" y="105"/>
                  </a:lnTo>
                  <a:lnTo>
                    <a:pt x="996" y="104"/>
                  </a:lnTo>
                  <a:lnTo>
                    <a:pt x="1011" y="104"/>
                  </a:lnTo>
                  <a:lnTo>
                    <a:pt x="1027" y="103"/>
                  </a:lnTo>
                  <a:lnTo>
                    <a:pt x="1045" y="103"/>
                  </a:lnTo>
                  <a:lnTo>
                    <a:pt x="1062" y="103"/>
                  </a:lnTo>
                  <a:lnTo>
                    <a:pt x="1079" y="103"/>
                  </a:lnTo>
                  <a:lnTo>
                    <a:pt x="1098" y="102"/>
                  </a:lnTo>
                  <a:lnTo>
                    <a:pt x="1114" y="102"/>
                  </a:lnTo>
                  <a:lnTo>
                    <a:pt x="1130" y="102"/>
                  </a:lnTo>
                  <a:lnTo>
                    <a:pt x="1144" y="102"/>
                  </a:lnTo>
                  <a:lnTo>
                    <a:pt x="1155" y="102"/>
                  </a:lnTo>
                  <a:lnTo>
                    <a:pt x="1164" y="102"/>
                  </a:lnTo>
                  <a:lnTo>
                    <a:pt x="1174" y="102"/>
                  </a:lnTo>
                  <a:lnTo>
                    <a:pt x="1183" y="103"/>
                  </a:lnTo>
                  <a:lnTo>
                    <a:pt x="1192" y="104"/>
                  </a:lnTo>
                  <a:lnTo>
                    <a:pt x="1201" y="106"/>
                  </a:lnTo>
                  <a:lnTo>
                    <a:pt x="1211" y="107"/>
                  </a:lnTo>
                  <a:lnTo>
                    <a:pt x="1220" y="109"/>
                  </a:lnTo>
                  <a:lnTo>
                    <a:pt x="1228" y="110"/>
                  </a:lnTo>
                  <a:lnTo>
                    <a:pt x="1237" y="110"/>
                  </a:lnTo>
                  <a:lnTo>
                    <a:pt x="1237" y="109"/>
                  </a:lnTo>
                  <a:lnTo>
                    <a:pt x="1237" y="105"/>
                  </a:lnTo>
                  <a:lnTo>
                    <a:pt x="1238" y="105"/>
                  </a:lnTo>
                  <a:lnTo>
                    <a:pt x="1240" y="110"/>
                  </a:lnTo>
                  <a:lnTo>
                    <a:pt x="1245" y="114"/>
                  </a:lnTo>
                  <a:lnTo>
                    <a:pt x="1246" y="103"/>
                  </a:lnTo>
                  <a:lnTo>
                    <a:pt x="1247" y="87"/>
                  </a:lnTo>
                  <a:lnTo>
                    <a:pt x="1247" y="77"/>
                  </a:lnTo>
                  <a:lnTo>
                    <a:pt x="1250" y="67"/>
                  </a:lnTo>
                  <a:lnTo>
                    <a:pt x="1253" y="57"/>
                  </a:lnTo>
                  <a:lnTo>
                    <a:pt x="1257" y="47"/>
                  </a:lnTo>
                  <a:lnTo>
                    <a:pt x="1261" y="37"/>
                  </a:lnTo>
                  <a:lnTo>
                    <a:pt x="1267" y="28"/>
                  </a:lnTo>
                  <a:lnTo>
                    <a:pt x="1273" y="20"/>
                  </a:lnTo>
                  <a:lnTo>
                    <a:pt x="1281" y="12"/>
                  </a:lnTo>
                  <a:lnTo>
                    <a:pt x="1290" y="6"/>
                  </a:lnTo>
                  <a:lnTo>
                    <a:pt x="1291" y="6"/>
                  </a:lnTo>
                  <a:lnTo>
                    <a:pt x="1293" y="5"/>
                  </a:lnTo>
                  <a:lnTo>
                    <a:pt x="1295" y="5"/>
                  </a:lnTo>
                  <a:lnTo>
                    <a:pt x="1295" y="4"/>
                  </a:lnTo>
                  <a:lnTo>
                    <a:pt x="1255" y="1"/>
                  </a:lnTo>
                  <a:lnTo>
                    <a:pt x="1215" y="0"/>
                  </a:lnTo>
                  <a:lnTo>
                    <a:pt x="1175" y="0"/>
                  </a:lnTo>
                  <a:lnTo>
                    <a:pt x="1135" y="1"/>
                  </a:lnTo>
                  <a:lnTo>
                    <a:pt x="1094" y="4"/>
                  </a:lnTo>
                  <a:lnTo>
                    <a:pt x="1054" y="6"/>
                  </a:lnTo>
                  <a:lnTo>
                    <a:pt x="1012" y="9"/>
                  </a:lnTo>
                  <a:lnTo>
                    <a:pt x="972" y="13"/>
                  </a:lnTo>
                  <a:lnTo>
                    <a:pt x="932" y="18"/>
                  </a:lnTo>
                  <a:lnTo>
                    <a:pt x="891" y="22"/>
                  </a:lnTo>
                  <a:lnTo>
                    <a:pt x="851" y="28"/>
                  </a:lnTo>
                  <a:lnTo>
                    <a:pt x="811" y="32"/>
                  </a:lnTo>
                  <a:lnTo>
                    <a:pt x="772" y="38"/>
                  </a:lnTo>
                  <a:lnTo>
                    <a:pt x="731" y="44"/>
                  </a:lnTo>
                  <a:lnTo>
                    <a:pt x="693" y="49"/>
                  </a:lnTo>
                  <a:lnTo>
                    <a:pt x="654" y="54"/>
                  </a:lnTo>
                  <a:lnTo>
                    <a:pt x="639" y="57"/>
                  </a:lnTo>
                  <a:lnTo>
                    <a:pt x="623" y="58"/>
                  </a:lnTo>
                  <a:lnTo>
                    <a:pt x="608" y="60"/>
                  </a:lnTo>
                  <a:lnTo>
                    <a:pt x="592" y="61"/>
                  </a:lnTo>
                  <a:lnTo>
                    <a:pt x="577" y="62"/>
                  </a:lnTo>
                  <a:lnTo>
                    <a:pt x="561" y="62"/>
                  </a:lnTo>
                  <a:lnTo>
                    <a:pt x="545" y="64"/>
                  </a:lnTo>
                  <a:lnTo>
                    <a:pt x="529" y="65"/>
                  </a:lnTo>
                  <a:lnTo>
                    <a:pt x="507" y="67"/>
                  </a:lnTo>
                  <a:lnTo>
                    <a:pt x="485" y="69"/>
                  </a:lnTo>
                  <a:lnTo>
                    <a:pt x="462" y="72"/>
                  </a:lnTo>
                  <a:lnTo>
                    <a:pt x="440" y="75"/>
                  </a:lnTo>
                  <a:lnTo>
                    <a:pt x="418" y="79"/>
                  </a:lnTo>
                  <a:lnTo>
                    <a:pt x="396" y="83"/>
                  </a:lnTo>
                  <a:lnTo>
                    <a:pt x="375" y="87"/>
                  </a:lnTo>
                  <a:lnTo>
                    <a:pt x="354" y="91"/>
                  </a:lnTo>
                  <a:lnTo>
                    <a:pt x="332" y="96"/>
                  </a:lnTo>
                  <a:lnTo>
                    <a:pt x="310" y="102"/>
                  </a:lnTo>
                  <a:lnTo>
                    <a:pt x="288" y="106"/>
                  </a:lnTo>
                  <a:lnTo>
                    <a:pt x="266" y="111"/>
                  </a:lnTo>
                  <a:lnTo>
                    <a:pt x="245" y="117"/>
                  </a:lnTo>
                  <a:lnTo>
                    <a:pt x="223" y="121"/>
                  </a:lnTo>
                  <a:lnTo>
                    <a:pt x="202" y="127"/>
                  </a:lnTo>
                  <a:lnTo>
                    <a:pt x="180" y="132"/>
                  </a:lnTo>
                  <a:lnTo>
                    <a:pt x="169" y="134"/>
                  </a:lnTo>
                  <a:lnTo>
                    <a:pt x="149" y="137"/>
                  </a:lnTo>
                  <a:lnTo>
                    <a:pt x="120" y="142"/>
                  </a:lnTo>
                  <a:lnTo>
                    <a:pt x="87" y="147"/>
                  </a:lnTo>
                  <a:lnTo>
                    <a:pt x="56" y="152"/>
                  </a:lnTo>
                  <a:lnTo>
                    <a:pt x="29" y="157"/>
                  </a:lnTo>
                  <a:lnTo>
                    <a:pt x="9" y="160"/>
                  </a:lnTo>
                  <a:lnTo>
                    <a:pt x="1" y="16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4" name="Freeform 58"/>
            <p:cNvSpPr>
              <a:spLocks/>
            </p:cNvSpPr>
            <p:nvPr/>
          </p:nvSpPr>
          <p:spPr bwMode="auto">
            <a:xfrm>
              <a:off x="643" y="3074"/>
              <a:ext cx="28" cy="125"/>
            </a:xfrm>
            <a:custGeom>
              <a:avLst/>
              <a:gdLst>
                <a:gd name="T0" fmla="*/ 51 w 55"/>
                <a:gd name="T1" fmla="*/ 63 h 250"/>
                <a:gd name="T2" fmla="*/ 47 w 55"/>
                <a:gd name="T3" fmla="*/ 58 h 250"/>
                <a:gd name="T4" fmla="*/ 45 w 55"/>
                <a:gd name="T5" fmla="*/ 48 h 250"/>
                <a:gd name="T6" fmla="*/ 44 w 55"/>
                <a:gd name="T7" fmla="*/ 35 h 250"/>
                <a:gd name="T8" fmla="*/ 41 w 55"/>
                <a:gd name="T9" fmla="*/ 23 h 250"/>
                <a:gd name="T10" fmla="*/ 37 w 55"/>
                <a:gd name="T11" fmla="*/ 11 h 250"/>
                <a:gd name="T12" fmla="*/ 30 w 55"/>
                <a:gd name="T13" fmla="*/ 3 h 250"/>
                <a:gd name="T14" fmla="*/ 18 w 55"/>
                <a:gd name="T15" fmla="*/ 0 h 250"/>
                <a:gd name="T16" fmla="*/ 3 w 55"/>
                <a:gd name="T17" fmla="*/ 4 h 250"/>
                <a:gd name="T18" fmla="*/ 2 w 55"/>
                <a:gd name="T19" fmla="*/ 15 h 250"/>
                <a:gd name="T20" fmla="*/ 8 w 55"/>
                <a:gd name="T21" fmla="*/ 32 h 250"/>
                <a:gd name="T22" fmla="*/ 15 w 55"/>
                <a:gd name="T23" fmla="*/ 53 h 250"/>
                <a:gd name="T24" fmla="*/ 18 w 55"/>
                <a:gd name="T25" fmla="*/ 68 h 250"/>
                <a:gd name="T26" fmla="*/ 18 w 55"/>
                <a:gd name="T27" fmla="*/ 92 h 250"/>
                <a:gd name="T28" fmla="*/ 17 w 55"/>
                <a:gd name="T29" fmla="*/ 121 h 250"/>
                <a:gd name="T30" fmla="*/ 14 w 55"/>
                <a:gd name="T31" fmla="*/ 148 h 250"/>
                <a:gd name="T32" fmla="*/ 4 w 55"/>
                <a:gd name="T33" fmla="*/ 169 h 250"/>
                <a:gd name="T34" fmla="*/ 0 w 55"/>
                <a:gd name="T35" fmla="*/ 181 h 250"/>
                <a:gd name="T36" fmla="*/ 2 w 55"/>
                <a:gd name="T37" fmla="*/ 190 h 250"/>
                <a:gd name="T38" fmla="*/ 7 w 55"/>
                <a:gd name="T39" fmla="*/ 198 h 250"/>
                <a:gd name="T40" fmla="*/ 9 w 55"/>
                <a:gd name="T41" fmla="*/ 209 h 250"/>
                <a:gd name="T42" fmla="*/ 8 w 55"/>
                <a:gd name="T43" fmla="*/ 222 h 250"/>
                <a:gd name="T44" fmla="*/ 8 w 55"/>
                <a:gd name="T45" fmla="*/ 238 h 250"/>
                <a:gd name="T46" fmla="*/ 13 w 55"/>
                <a:gd name="T47" fmla="*/ 250 h 250"/>
                <a:gd name="T48" fmla="*/ 25 w 55"/>
                <a:gd name="T49" fmla="*/ 247 h 250"/>
                <a:gd name="T50" fmla="*/ 39 w 55"/>
                <a:gd name="T51" fmla="*/ 232 h 250"/>
                <a:gd name="T52" fmla="*/ 47 w 55"/>
                <a:gd name="T53" fmla="*/ 212 h 250"/>
                <a:gd name="T54" fmla="*/ 53 w 55"/>
                <a:gd name="T55" fmla="*/ 186 h 250"/>
                <a:gd name="T56" fmla="*/ 55 w 55"/>
                <a:gd name="T57" fmla="*/ 157 h 250"/>
                <a:gd name="T58" fmla="*/ 55 w 55"/>
                <a:gd name="T59" fmla="*/ 129 h 250"/>
                <a:gd name="T60" fmla="*/ 54 w 55"/>
                <a:gd name="T61" fmla="*/ 102 h 250"/>
                <a:gd name="T62" fmla="*/ 52 w 55"/>
                <a:gd name="T63" fmla="*/ 80 h 250"/>
                <a:gd name="T64" fmla="*/ 51 w 55"/>
                <a:gd name="T65" fmla="*/ 63 h 250"/>
                <a:gd name="T66" fmla="*/ 51 w 55"/>
                <a:gd name="T67" fmla="*/ 6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250">
                  <a:moveTo>
                    <a:pt x="51" y="63"/>
                  </a:moveTo>
                  <a:lnTo>
                    <a:pt x="47" y="58"/>
                  </a:lnTo>
                  <a:lnTo>
                    <a:pt x="45" y="48"/>
                  </a:lnTo>
                  <a:lnTo>
                    <a:pt x="44" y="35"/>
                  </a:lnTo>
                  <a:lnTo>
                    <a:pt x="41" y="23"/>
                  </a:lnTo>
                  <a:lnTo>
                    <a:pt x="37" y="11"/>
                  </a:lnTo>
                  <a:lnTo>
                    <a:pt x="30" y="3"/>
                  </a:lnTo>
                  <a:lnTo>
                    <a:pt x="18" y="0"/>
                  </a:lnTo>
                  <a:lnTo>
                    <a:pt x="3" y="4"/>
                  </a:lnTo>
                  <a:lnTo>
                    <a:pt x="2" y="15"/>
                  </a:lnTo>
                  <a:lnTo>
                    <a:pt x="8" y="32"/>
                  </a:lnTo>
                  <a:lnTo>
                    <a:pt x="15" y="53"/>
                  </a:lnTo>
                  <a:lnTo>
                    <a:pt x="18" y="68"/>
                  </a:lnTo>
                  <a:lnTo>
                    <a:pt x="18" y="92"/>
                  </a:lnTo>
                  <a:lnTo>
                    <a:pt x="17" y="121"/>
                  </a:lnTo>
                  <a:lnTo>
                    <a:pt x="14" y="148"/>
                  </a:lnTo>
                  <a:lnTo>
                    <a:pt x="4" y="169"/>
                  </a:lnTo>
                  <a:lnTo>
                    <a:pt x="0" y="181"/>
                  </a:lnTo>
                  <a:lnTo>
                    <a:pt x="2" y="190"/>
                  </a:lnTo>
                  <a:lnTo>
                    <a:pt x="7" y="198"/>
                  </a:lnTo>
                  <a:lnTo>
                    <a:pt x="9" y="209"/>
                  </a:lnTo>
                  <a:lnTo>
                    <a:pt x="8" y="222"/>
                  </a:lnTo>
                  <a:lnTo>
                    <a:pt x="8" y="238"/>
                  </a:lnTo>
                  <a:lnTo>
                    <a:pt x="13" y="250"/>
                  </a:lnTo>
                  <a:lnTo>
                    <a:pt x="25" y="247"/>
                  </a:lnTo>
                  <a:lnTo>
                    <a:pt x="39" y="232"/>
                  </a:lnTo>
                  <a:lnTo>
                    <a:pt x="47" y="212"/>
                  </a:lnTo>
                  <a:lnTo>
                    <a:pt x="53" y="186"/>
                  </a:lnTo>
                  <a:lnTo>
                    <a:pt x="55" y="157"/>
                  </a:lnTo>
                  <a:lnTo>
                    <a:pt x="55" y="129"/>
                  </a:lnTo>
                  <a:lnTo>
                    <a:pt x="54" y="102"/>
                  </a:lnTo>
                  <a:lnTo>
                    <a:pt x="52" y="80"/>
                  </a:lnTo>
                  <a:lnTo>
                    <a:pt x="51" y="63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1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5" name="Freeform 59"/>
            <p:cNvSpPr>
              <a:spLocks/>
            </p:cNvSpPr>
            <p:nvPr/>
          </p:nvSpPr>
          <p:spPr bwMode="auto">
            <a:xfrm>
              <a:off x="484" y="3045"/>
              <a:ext cx="165" cy="142"/>
            </a:xfrm>
            <a:custGeom>
              <a:avLst/>
              <a:gdLst>
                <a:gd name="T0" fmla="*/ 86 w 329"/>
                <a:gd name="T1" fmla="*/ 22 h 285"/>
                <a:gd name="T2" fmla="*/ 55 w 329"/>
                <a:gd name="T3" fmla="*/ 44 h 285"/>
                <a:gd name="T4" fmla="*/ 31 w 329"/>
                <a:gd name="T5" fmla="*/ 74 h 285"/>
                <a:gd name="T6" fmla="*/ 13 w 329"/>
                <a:gd name="T7" fmla="*/ 107 h 285"/>
                <a:gd name="T8" fmla="*/ 2 w 329"/>
                <a:gd name="T9" fmla="*/ 143 h 285"/>
                <a:gd name="T10" fmla="*/ 0 w 329"/>
                <a:gd name="T11" fmla="*/ 179 h 285"/>
                <a:gd name="T12" fmla="*/ 8 w 329"/>
                <a:gd name="T13" fmla="*/ 212 h 285"/>
                <a:gd name="T14" fmla="*/ 26 w 329"/>
                <a:gd name="T15" fmla="*/ 240 h 285"/>
                <a:gd name="T16" fmla="*/ 56 w 329"/>
                <a:gd name="T17" fmla="*/ 259 h 285"/>
                <a:gd name="T18" fmla="*/ 77 w 329"/>
                <a:gd name="T19" fmla="*/ 267 h 285"/>
                <a:gd name="T20" fmla="*/ 97 w 329"/>
                <a:gd name="T21" fmla="*/ 274 h 285"/>
                <a:gd name="T22" fmla="*/ 117 w 329"/>
                <a:gd name="T23" fmla="*/ 279 h 285"/>
                <a:gd name="T24" fmla="*/ 137 w 329"/>
                <a:gd name="T25" fmla="*/ 282 h 285"/>
                <a:gd name="T26" fmla="*/ 157 w 329"/>
                <a:gd name="T27" fmla="*/ 283 h 285"/>
                <a:gd name="T28" fmla="*/ 177 w 329"/>
                <a:gd name="T29" fmla="*/ 285 h 285"/>
                <a:gd name="T30" fmla="*/ 198 w 329"/>
                <a:gd name="T31" fmla="*/ 285 h 285"/>
                <a:gd name="T32" fmla="*/ 219 w 329"/>
                <a:gd name="T33" fmla="*/ 285 h 285"/>
                <a:gd name="T34" fmla="*/ 259 w 329"/>
                <a:gd name="T35" fmla="*/ 274 h 285"/>
                <a:gd name="T36" fmla="*/ 291 w 329"/>
                <a:gd name="T37" fmla="*/ 250 h 285"/>
                <a:gd name="T38" fmla="*/ 313 w 329"/>
                <a:gd name="T39" fmla="*/ 215 h 285"/>
                <a:gd name="T40" fmla="*/ 327 w 329"/>
                <a:gd name="T41" fmla="*/ 174 h 285"/>
                <a:gd name="T42" fmla="*/ 329 w 329"/>
                <a:gd name="T43" fmla="*/ 130 h 285"/>
                <a:gd name="T44" fmla="*/ 322 w 329"/>
                <a:gd name="T45" fmla="*/ 86 h 285"/>
                <a:gd name="T46" fmla="*/ 303 w 329"/>
                <a:gd name="T47" fmla="*/ 48 h 285"/>
                <a:gd name="T48" fmla="*/ 273 w 329"/>
                <a:gd name="T49" fmla="*/ 20 h 285"/>
                <a:gd name="T50" fmla="*/ 263 w 329"/>
                <a:gd name="T51" fmla="*/ 14 h 285"/>
                <a:gd name="T52" fmla="*/ 251 w 329"/>
                <a:gd name="T53" fmla="*/ 9 h 285"/>
                <a:gd name="T54" fmla="*/ 241 w 329"/>
                <a:gd name="T55" fmla="*/ 5 h 285"/>
                <a:gd name="T56" fmla="*/ 229 w 329"/>
                <a:gd name="T57" fmla="*/ 2 h 285"/>
                <a:gd name="T58" fmla="*/ 217 w 329"/>
                <a:gd name="T59" fmla="*/ 1 h 285"/>
                <a:gd name="T60" fmla="*/ 205 w 329"/>
                <a:gd name="T61" fmla="*/ 0 h 285"/>
                <a:gd name="T62" fmla="*/ 193 w 329"/>
                <a:gd name="T63" fmla="*/ 0 h 285"/>
                <a:gd name="T64" fmla="*/ 181 w 329"/>
                <a:gd name="T65" fmla="*/ 1 h 285"/>
                <a:gd name="T66" fmla="*/ 169 w 329"/>
                <a:gd name="T67" fmla="*/ 2 h 285"/>
                <a:gd name="T68" fmla="*/ 157 w 329"/>
                <a:gd name="T69" fmla="*/ 5 h 285"/>
                <a:gd name="T70" fmla="*/ 145 w 329"/>
                <a:gd name="T71" fmla="*/ 7 h 285"/>
                <a:gd name="T72" fmla="*/ 132 w 329"/>
                <a:gd name="T73" fmla="*/ 9 h 285"/>
                <a:gd name="T74" fmla="*/ 121 w 329"/>
                <a:gd name="T75" fmla="*/ 13 h 285"/>
                <a:gd name="T76" fmla="*/ 109 w 329"/>
                <a:gd name="T77" fmla="*/ 15 h 285"/>
                <a:gd name="T78" fmla="*/ 98 w 329"/>
                <a:gd name="T79" fmla="*/ 19 h 285"/>
                <a:gd name="T80" fmla="*/ 86 w 329"/>
                <a:gd name="T81" fmla="*/ 22 h 285"/>
                <a:gd name="T82" fmla="*/ 86 w 329"/>
                <a:gd name="T83" fmla="*/ 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" h="285">
                  <a:moveTo>
                    <a:pt x="86" y="22"/>
                  </a:moveTo>
                  <a:lnTo>
                    <a:pt x="55" y="44"/>
                  </a:lnTo>
                  <a:lnTo>
                    <a:pt x="31" y="74"/>
                  </a:lnTo>
                  <a:lnTo>
                    <a:pt x="13" y="107"/>
                  </a:lnTo>
                  <a:lnTo>
                    <a:pt x="2" y="143"/>
                  </a:lnTo>
                  <a:lnTo>
                    <a:pt x="0" y="179"/>
                  </a:lnTo>
                  <a:lnTo>
                    <a:pt x="8" y="212"/>
                  </a:lnTo>
                  <a:lnTo>
                    <a:pt x="26" y="240"/>
                  </a:lnTo>
                  <a:lnTo>
                    <a:pt x="56" y="259"/>
                  </a:lnTo>
                  <a:lnTo>
                    <a:pt x="77" y="267"/>
                  </a:lnTo>
                  <a:lnTo>
                    <a:pt x="97" y="274"/>
                  </a:lnTo>
                  <a:lnTo>
                    <a:pt x="117" y="279"/>
                  </a:lnTo>
                  <a:lnTo>
                    <a:pt x="137" y="282"/>
                  </a:lnTo>
                  <a:lnTo>
                    <a:pt x="157" y="283"/>
                  </a:lnTo>
                  <a:lnTo>
                    <a:pt x="177" y="285"/>
                  </a:lnTo>
                  <a:lnTo>
                    <a:pt x="198" y="285"/>
                  </a:lnTo>
                  <a:lnTo>
                    <a:pt x="219" y="285"/>
                  </a:lnTo>
                  <a:lnTo>
                    <a:pt x="259" y="274"/>
                  </a:lnTo>
                  <a:lnTo>
                    <a:pt x="291" y="250"/>
                  </a:lnTo>
                  <a:lnTo>
                    <a:pt x="313" y="215"/>
                  </a:lnTo>
                  <a:lnTo>
                    <a:pt x="327" y="174"/>
                  </a:lnTo>
                  <a:lnTo>
                    <a:pt x="329" y="130"/>
                  </a:lnTo>
                  <a:lnTo>
                    <a:pt x="322" y="86"/>
                  </a:lnTo>
                  <a:lnTo>
                    <a:pt x="303" y="48"/>
                  </a:lnTo>
                  <a:lnTo>
                    <a:pt x="273" y="20"/>
                  </a:lnTo>
                  <a:lnTo>
                    <a:pt x="263" y="14"/>
                  </a:lnTo>
                  <a:lnTo>
                    <a:pt x="251" y="9"/>
                  </a:lnTo>
                  <a:lnTo>
                    <a:pt x="241" y="5"/>
                  </a:lnTo>
                  <a:lnTo>
                    <a:pt x="229" y="2"/>
                  </a:lnTo>
                  <a:lnTo>
                    <a:pt x="217" y="1"/>
                  </a:lnTo>
                  <a:lnTo>
                    <a:pt x="205" y="0"/>
                  </a:lnTo>
                  <a:lnTo>
                    <a:pt x="193" y="0"/>
                  </a:lnTo>
                  <a:lnTo>
                    <a:pt x="181" y="1"/>
                  </a:lnTo>
                  <a:lnTo>
                    <a:pt x="169" y="2"/>
                  </a:lnTo>
                  <a:lnTo>
                    <a:pt x="157" y="5"/>
                  </a:lnTo>
                  <a:lnTo>
                    <a:pt x="145" y="7"/>
                  </a:lnTo>
                  <a:lnTo>
                    <a:pt x="132" y="9"/>
                  </a:lnTo>
                  <a:lnTo>
                    <a:pt x="121" y="13"/>
                  </a:lnTo>
                  <a:lnTo>
                    <a:pt x="109" y="15"/>
                  </a:lnTo>
                  <a:lnTo>
                    <a:pt x="98" y="19"/>
                  </a:lnTo>
                  <a:lnTo>
                    <a:pt x="86" y="22"/>
                  </a:lnTo>
                  <a:lnTo>
                    <a:pt x="8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6" name="Freeform 60"/>
            <p:cNvSpPr>
              <a:spLocks/>
            </p:cNvSpPr>
            <p:nvPr/>
          </p:nvSpPr>
          <p:spPr bwMode="auto">
            <a:xfrm>
              <a:off x="605" y="3171"/>
              <a:ext cx="41" cy="46"/>
            </a:xfrm>
            <a:custGeom>
              <a:avLst/>
              <a:gdLst>
                <a:gd name="T0" fmla="*/ 67 w 83"/>
                <a:gd name="T1" fmla="*/ 0 h 91"/>
                <a:gd name="T2" fmla="*/ 60 w 83"/>
                <a:gd name="T3" fmla="*/ 3 h 91"/>
                <a:gd name="T4" fmla="*/ 55 w 83"/>
                <a:gd name="T5" fmla="*/ 4 h 91"/>
                <a:gd name="T6" fmla="*/ 53 w 83"/>
                <a:gd name="T7" fmla="*/ 6 h 91"/>
                <a:gd name="T8" fmla="*/ 49 w 83"/>
                <a:gd name="T9" fmla="*/ 12 h 91"/>
                <a:gd name="T10" fmla="*/ 46 w 83"/>
                <a:gd name="T11" fmla="*/ 19 h 91"/>
                <a:gd name="T12" fmla="*/ 39 w 83"/>
                <a:gd name="T13" fmla="*/ 26 h 91"/>
                <a:gd name="T14" fmla="*/ 32 w 83"/>
                <a:gd name="T15" fmla="*/ 34 h 91"/>
                <a:gd name="T16" fmla="*/ 23 w 83"/>
                <a:gd name="T17" fmla="*/ 41 h 91"/>
                <a:gd name="T18" fmla="*/ 15 w 83"/>
                <a:gd name="T19" fmla="*/ 46 h 91"/>
                <a:gd name="T20" fmla="*/ 8 w 83"/>
                <a:gd name="T21" fmla="*/ 52 h 91"/>
                <a:gd name="T22" fmla="*/ 2 w 83"/>
                <a:gd name="T23" fmla="*/ 57 h 91"/>
                <a:gd name="T24" fmla="*/ 0 w 83"/>
                <a:gd name="T25" fmla="*/ 60 h 91"/>
                <a:gd name="T26" fmla="*/ 0 w 83"/>
                <a:gd name="T27" fmla="*/ 72 h 91"/>
                <a:gd name="T28" fmla="*/ 4 w 83"/>
                <a:gd name="T29" fmla="*/ 76 h 91"/>
                <a:gd name="T30" fmla="*/ 13 w 83"/>
                <a:gd name="T31" fmla="*/ 79 h 91"/>
                <a:gd name="T32" fmla="*/ 19 w 83"/>
                <a:gd name="T33" fmla="*/ 86 h 91"/>
                <a:gd name="T34" fmla="*/ 24 w 83"/>
                <a:gd name="T35" fmla="*/ 90 h 91"/>
                <a:gd name="T36" fmla="*/ 32 w 83"/>
                <a:gd name="T37" fmla="*/ 91 h 91"/>
                <a:gd name="T38" fmla="*/ 44 w 83"/>
                <a:gd name="T39" fmla="*/ 91 h 91"/>
                <a:gd name="T40" fmla="*/ 54 w 83"/>
                <a:gd name="T41" fmla="*/ 88 h 91"/>
                <a:gd name="T42" fmla="*/ 66 w 83"/>
                <a:gd name="T43" fmla="*/ 83 h 91"/>
                <a:gd name="T44" fmla="*/ 75 w 83"/>
                <a:gd name="T45" fmla="*/ 78 h 91"/>
                <a:gd name="T46" fmla="*/ 80 w 83"/>
                <a:gd name="T47" fmla="*/ 69 h 91"/>
                <a:gd name="T48" fmla="*/ 82 w 83"/>
                <a:gd name="T49" fmla="*/ 61 h 91"/>
                <a:gd name="T50" fmla="*/ 80 w 83"/>
                <a:gd name="T51" fmla="*/ 46 h 91"/>
                <a:gd name="T52" fmla="*/ 82 w 83"/>
                <a:gd name="T53" fmla="*/ 35 h 91"/>
                <a:gd name="T54" fmla="*/ 83 w 83"/>
                <a:gd name="T55" fmla="*/ 25 h 91"/>
                <a:gd name="T56" fmla="*/ 83 w 83"/>
                <a:gd name="T57" fmla="*/ 12 h 91"/>
                <a:gd name="T58" fmla="*/ 82 w 83"/>
                <a:gd name="T59" fmla="*/ 5 h 91"/>
                <a:gd name="T60" fmla="*/ 78 w 83"/>
                <a:gd name="T61" fmla="*/ 1 h 91"/>
                <a:gd name="T62" fmla="*/ 72 w 83"/>
                <a:gd name="T63" fmla="*/ 0 h 91"/>
                <a:gd name="T64" fmla="*/ 67 w 83"/>
                <a:gd name="T65" fmla="*/ 0 h 91"/>
                <a:gd name="T66" fmla="*/ 67 w 83"/>
                <a:gd name="T6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1">
                  <a:moveTo>
                    <a:pt x="67" y="0"/>
                  </a:moveTo>
                  <a:lnTo>
                    <a:pt x="60" y="3"/>
                  </a:lnTo>
                  <a:lnTo>
                    <a:pt x="55" y="4"/>
                  </a:lnTo>
                  <a:lnTo>
                    <a:pt x="53" y="6"/>
                  </a:lnTo>
                  <a:lnTo>
                    <a:pt x="49" y="12"/>
                  </a:lnTo>
                  <a:lnTo>
                    <a:pt x="46" y="19"/>
                  </a:lnTo>
                  <a:lnTo>
                    <a:pt x="39" y="26"/>
                  </a:lnTo>
                  <a:lnTo>
                    <a:pt x="32" y="34"/>
                  </a:lnTo>
                  <a:lnTo>
                    <a:pt x="23" y="41"/>
                  </a:lnTo>
                  <a:lnTo>
                    <a:pt x="15" y="46"/>
                  </a:lnTo>
                  <a:lnTo>
                    <a:pt x="8" y="52"/>
                  </a:lnTo>
                  <a:lnTo>
                    <a:pt x="2" y="57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3" y="79"/>
                  </a:lnTo>
                  <a:lnTo>
                    <a:pt x="19" y="86"/>
                  </a:lnTo>
                  <a:lnTo>
                    <a:pt x="24" y="90"/>
                  </a:lnTo>
                  <a:lnTo>
                    <a:pt x="32" y="91"/>
                  </a:lnTo>
                  <a:lnTo>
                    <a:pt x="44" y="91"/>
                  </a:lnTo>
                  <a:lnTo>
                    <a:pt x="54" y="88"/>
                  </a:lnTo>
                  <a:lnTo>
                    <a:pt x="66" y="83"/>
                  </a:lnTo>
                  <a:lnTo>
                    <a:pt x="75" y="78"/>
                  </a:lnTo>
                  <a:lnTo>
                    <a:pt x="80" y="69"/>
                  </a:lnTo>
                  <a:lnTo>
                    <a:pt x="82" y="61"/>
                  </a:lnTo>
                  <a:lnTo>
                    <a:pt x="80" y="46"/>
                  </a:lnTo>
                  <a:lnTo>
                    <a:pt x="82" y="35"/>
                  </a:lnTo>
                  <a:lnTo>
                    <a:pt x="83" y="25"/>
                  </a:lnTo>
                  <a:lnTo>
                    <a:pt x="83" y="12"/>
                  </a:lnTo>
                  <a:lnTo>
                    <a:pt x="82" y="5"/>
                  </a:lnTo>
                  <a:lnTo>
                    <a:pt x="78" y="1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3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7" name="Freeform 61"/>
            <p:cNvSpPr>
              <a:spLocks/>
            </p:cNvSpPr>
            <p:nvPr/>
          </p:nvSpPr>
          <p:spPr bwMode="auto">
            <a:xfrm>
              <a:off x="908" y="3312"/>
              <a:ext cx="49" cy="49"/>
            </a:xfrm>
            <a:custGeom>
              <a:avLst/>
              <a:gdLst>
                <a:gd name="T0" fmla="*/ 1 w 97"/>
                <a:gd name="T1" fmla="*/ 66 h 98"/>
                <a:gd name="T2" fmla="*/ 18 w 97"/>
                <a:gd name="T3" fmla="*/ 88 h 98"/>
                <a:gd name="T4" fmla="*/ 38 w 97"/>
                <a:gd name="T5" fmla="*/ 98 h 98"/>
                <a:gd name="T6" fmla="*/ 57 w 97"/>
                <a:gd name="T7" fmla="*/ 98 h 98"/>
                <a:gd name="T8" fmla="*/ 76 w 97"/>
                <a:gd name="T9" fmla="*/ 89 h 98"/>
                <a:gd name="T10" fmla="*/ 90 w 97"/>
                <a:gd name="T11" fmla="*/ 75 h 98"/>
                <a:gd name="T12" fmla="*/ 97 w 97"/>
                <a:gd name="T13" fmla="*/ 57 h 98"/>
                <a:gd name="T14" fmla="*/ 94 w 97"/>
                <a:gd name="T15" fmla="*/ 37 h 98"/>
                <a:gd name="T16" fmla="*/ 82 w 97"/>
                <a:gd name="T17" fmla="*/ 17 h 98"/>
                <a:gd name="T18" fmla="*/ 67 w 97"/>
                <a:gd name="T19" fmla="*/ 5 h 98"/>
                <a:gd name="T20" fmla="*/ 52 w 97"/>
                <a:gd name="T21" fmla="*/ 0 h 98"/>
                <a:gd name="T22" fmla="*/ 37 w 97"/>
                <a:gd name="T23" fmla="*/ 0 h 98"/>
                <a:gd name="T24" fmla="*/ 24 w 97"/>
                <a:gd name="T25" fmla="*/ 6 h 98"/>
                <a:gd name="T26" fmla="*/ 13 w 97"/>
                <a:gd name="T27" fmla="*/ 15 h 98"/>
                <a:gd name="T28" fmla="*/ 4 w 97"/>
                <a:gd name="T29" fmla="*/ 28 h 98"/>
                <a:gd name="T30" fmla="*/ 0 w 97"/>
                <a:gd name="T31" fmla="*/ 43 h 98"/>
                <a:gd name="T32" fmla="*/ 0 w 97"/>
                <a:gd name="T33" fmla="*/ 61 h 98"/>
                <a:gd name="T34" fmla="*/ 1 w 97"/>
                <a:gd name="T35" fmla="*/ 63 h 98"/>
                <a:gd name="T36" fmla="*/ 1 w 97"/>
                <a:gd name="T37" fmla="*/ 64 h 98"/>
                <a:gd name="T38" fmla="*/ 1 w 97"/>
                <a:gd name="T39" fmla="*/ 65 h 98"/>
                <a:gd name="T40" fmla="*/ 1 w 97"/>
                <a:gd name="T4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98">
                  <a:moveTo>
                    <a:pt x="1" y="66"/>
                  </a:moveTo>
                  <a:lnTo>
                    <a:pt x="18" y="88"/>
                  </a:lnTo>
                  <a:lnTo>
                    <a:pt x="38" y="98"/>
                  </a:lnTo>
                  <a:lnTo>
                    <a:pt x="57" y="98"/>
                  </a:lnTo>
                  <a:lnTo>
                    <a:pt x="76" y="89"/>
                  </a:lnTo>
                  <a:lnTo>
                    <a:pt x="90" y="75"/>
                  </a:lnTo>
                  <a:lnTo>
                    <a:pt x="97" y="57"/>
                  </a:lnTo>
                  <a:lnTo>
                    <a:pt x="94" y="37"/>
                  </a:lnTo>
                  <a:lnTo>
                    <a:pt x="82" y="17"/>
                  </a:lnTo>
                  <a:lnTo>
                    <a:pt x="67" y="5"/>
                  </a:lnTo>
                  <a:lnTo>
                    <a:pt x="52" y="0"/>
                  </a:lnTo>
                  <a:lnTo>
                    <a:pt x="37" y="0"/>
                  </a:lnTo>
                  <a:lnTo>
                    <a:pt x="24" y="6"/>
                  </a:lnTo>
                  <a:lnTo>
                    <a:pt x="13" y="15"/>
                  </a:lnTo>
                  <a:lnTo>
                    <a:pt x="4" y="28"/>
                  </a:lnTo>
                  <a:lnTo>
                    <a:pt x="0" y="43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5"/>
                  </a:lnTo>
                  <a:lnTo>
                    <a:pt x="1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8" name="Freeform 62"/>
            <p:cNvSpPr>
              <a:spLocks/>
            </p:cNvSpPr>
            <p:nvPr/>
          </p:nvSpPr>
          <p:spPr bwMode="auto">
            <a:xfrm>
              <a:off x="860" y="3088"/>
              <a:ext cx="159" cy="208"/>
            </a:xfrm>
            <a:custGeom>
              <a:avLst/>
              <a:gdLst>
                <a:gd name="T0" fmla="*/ 237 w 318"/>
                <a:gd name="T1" fmla="*/ 301 h 415"/>
                <a:gd name="T2" fmla="*/ 288 w 318"/>
                <a:gd name="T3" fmla="*/ 257 h 415"/>
                <a:gd name="T4" fmla="*/ 316 w 318"/>
                <a:gd name="T5" fmla="*/ 204 h 415"/>
                <a:gd name="T6" fmla="*/ 313 w 318"/>
                <a:gd name="T7" fmla="*/ 141 h 415"/>
                <a:gd name="T8" fmla="*/ 289 w 318"/>
                <a:gd name="T9" fmla="*/ 89 h 415"/>
                <a:gd name="T10" fmla="*/ 267 w 318"/>
                <a:gd name="T11" fmla="*/ 62 h 415"/>
                <a:gd name="T12" fmla="*/ 241 w 318"/>
                <a:gd name="T13" fmla="*/ 37 h 415"/>
                <a:gd name="T14" fmla="*/ 212 w 318"/>
                <a:gd name="T15" fmla="*/ 19 h 415"/>
                <a:gd name="T16" fmla="*/ 181 w 318"/>
                <a:gd name="T17" fmla="*/ 6 h 415"/>
                <a:gd name="T18" fmla="*/ 148 w 318"/>
                <a:gd name="T19" fmla="*/ 0 h 415"/>
                <a:gd name="T20" fmla="*/ 113 w 318"/>
                <a:gd name="T21" fmla="*/ 3 h 415"/>
                <a:gd name="T22" fmla="*/ 78 w 318"/>
                <a:gd name="T23" fmla="*/ 13 h 415"/>
                <a:gd name="T24" fmla="*/ 46 w 318"/>
                <a:gd name="T25" fmla="*/ 35 h 415"/>
                <a:gd name="T26" fmla="*/ 19 w 318"/>
                <a:gd name="T27" fmla="*/ 74 h 415"/>
                <a:gd name="T28" fmla="*/ 2 w 318"/>
                <a:gd name="T29" fmla="*/ 121 h 415"/>
                <a:gd name="T30" fmla="*/ 5 w 318"/>
                <a:gd name="T31" fmla="*/ 163 h 415"/>
                <a:gd name="T32" fmla="*/ 30 w 318"/>
                <a:gd name="T33" fmla="*/ 187 h 415"/>
                <a:gd name="T34" fmla="*/ 61 w 318"/>
                <a:gd name="T35" fmla="*/ 193 h 415"/>
                <a:gd name="T36" fmla="*/ 92 w 318"/>
                <a:gd name="T37" fmla="*/ 185 h 415"/>
                <a:gd name="T38" fmla="*/ 120 w 318"/>
                <a:gd name="T39" fmla="*/ 167 h 415"/>
                <a:gd name="T40" fmla="*/ 140 w 318"/>
                <a:gd name="T41" fmla="*/ 139 h 415"/>
                <a:gd name="T42" fmla="*/ 144 w 318"/>
                <a:gd name="T43" fmla="*/ 106 h 415"/>
                <a:gd name="T44" fmla="*/ 131 w 318"/>
                <a:gd name="T45" fmla="*/ 76 h 415"/>
                <a:gd name="T46" fmla="*/ 104 w 318"/>
                <a:gd name="T47" fmla="*/ 57 h 415"/>
                <a:gd name="T48" fmla="*/ 77 w 318"/>
                <a:gd name="T49" fmla="*/ 53 h 415"/>
                <a:gd name="T50" fmla="*/ 88 w 318"/>
                <a:gd name="T51" fmla="*/ 48 h 415"/>
                <a:gd name="T52" fmla="*/ 114 w 318"/>
                <a:gd name="T53" fmla="*/ 38 h 415"/>
                <a:gd name="T54" fmla="*/ 163 w 318"/>
                <a:gd name="T55" fmla="*/ 33 h 415"/>
                <a:gd name="T56" fmla="*/ 211 w 318"/>
                <a:gd name="T57" fmla="*/ 40 h 415"/>
                <a:gd name="T58" fmla="*/ 244 w 318"/>
                <a:gd name="T59" fmla="*/ 62 h 415"/>
                <a:gd name="T60" fmla="*/ 250 w 318"/>
                <a:gd name="T61" fmla="*/ 114 h 415"/>
                <a:gd name="T62" fmla="*/ 239 w 318"/>
                <a:gd name="T63" fmla="*/ 181 h 415"/>
                <a:gd name="T64" fmla="*/ 210 w 318"/>
                <a:gd name="T65" fmla="*/ 242 h 415"/>
                <a:gd name="T66" fmla="*/ 166 w 318"/>
                <a:gd name="T67" fmla="*/ 294 h 415"/>
                <a:gd name="T68" fmla="*/ 130 w 318"/>
                <a:gd name="T69" fmla="*/ 325 h 415"/>
                <a:gd name="T70" fmla="*/ 115 w 318"/>
                <a:gd name="T71" fmla="*/ 355 h 415"/>
                <a:gd name="T72" fmla="*/ 111 w 318"/>
                <a:gd name="T73" fmla="*/ 387 h 415"/>
                <a:gd name="T74" fmla="*/ 122 w 318"/>
                <a:gd name="T75" fmla="*/ 411 h 415"/>
                <a:gd name="T76" fmla="*/ 144 w 318"/>
                <a:gd name="T77" fmla="*/ 414 h 415"/>
                <a:gd name="T78" fmla="*/ 158 w 318"/>
                <a:gd name="T79" fmla="*/ 397 h 415"/>
                <a:gd name="T80" fmla="*/ 167 w 318"/>
                <a:gd name="T81" fmla="*/ 370 h 415"/>
                <a:gd name="T82" fmla="*/ 175 w 318"/>
                <a:gd name="T83" fmla="*/ 346 h 415"/>
                <a:gd name="T84" fmla="*/ 183 w 318"/>
                <a:gd name="T85" fmla="*/ 333 h 415"/>
                <a:gd name="T86" fmla="*/ 201 w 318"/>
                <a:gd name="T87" fmla="*/ 32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8" h="415">
                  <a:moveTo>
                    <a:pt x="206" y="321"/>
                  </a:moveTo>
                  <a:lnTo>
                    <a:pt x="237" y="301"/>
                  </a:lnTo>
                  <a:lnTo>
                    <a:pt x="265" y="280"/>
                  </a:lnTo>
                  <a:lnTo>
                    <a:pt x="288" y="257"/>
                  </a:lnTo>
                  <a:lnTo>
                    <a:pt x="304" y="232"/>
                  </a:lnTo>
                  <a:lnTo>
                    <a:pt x="316" y="204"/>
                  </a:lnTo>
                  <a:lnTo>
                    <a:pt x="318" y="174"/>
                  </a:lnTo>
                  <a:lnTo>
                    <a:pt x="313" y="141"/>
                  </a:lnTo>
                  <a:lnTo>
                    <a:pt x="298" y="105"/>
                  </a:lnTo>
                  <a:lnTo>
                    <a:pt x="289" y="89"/>
                  </a:lnTo>
                  <a:lnTo>
                    <a:pt x="279" y="74"/>
                  </a:lnTo>
                  <a:lnTo>
                    <a:pt x="267" y="62"/>
                  </a:lnTo>
                  <a:lnTo>
                    <a:pt x="255" y="49"/>
                  </a:lnTo>
                  <a:lnTo>
                    <a:pt x="241" y="37"/>
                  </a:lnTo>
                  <a:lnTo>
                    <a:pt x="227" y="27"/>
                  </a:lnTo>
                  <a:lnTo>
                    <a:pt x="212" y="19"/>
                  </a:lnTo>
                  <a:lnTo>
                    <a:pt x="197" y="12"/>
                  </a:lnTo>
                  <a:lnTo>
                    <a:pt x="181" y="6"/>
                  </a:lnTo>
                  <a:lnTo>
                    <a:pt x="164" y="3"/>
                  </a:lnTo>
                  <a:lnTo>
                    <a:pt x="148" y="0"/>
                  </a:lnTo>
                  <a:lnTo>
                    <a:pt x="130" y="0"/>
                  </a:lnTo>
                  <a:lnTo>
                    <a:pt x="113" y="3"/>
                  </a:lnTo>
                  <a:lnTo>
                    <a:pt x="96" y="7"/>
                  </a:lnTo>
                  <a:lnTo>
                    <a:pt x="78" y="13"/>
                  </a:lnTo>
                  <a:lnTo>
                    <a:pt x="61" y="22"/>
                  </a:lnTo>
                  <a:lnTo>
                    <a:pt x="46" y="35"/>
                  </a:lnTo>
                  <a:lnTo>
                    <a:pt x="31" y="52"/>
                  </a:lnTo>
                  <a:lnTo>
                    <a:pt x="19" y="74"/>
                  </a:lnTo>
                  <a:lnTo>
                    <a:pt x="8" y="97"/>
                  </a:lnTo>
                  <a:lnTo>
                    <a:pt x="2" y="121"/>
                  </a:lnTo>
                  <a:lnTo>
                    <a:pt x="0" y="143"/>
                  </a:lnTo>
                  <a:lnTo>
                    <a:pt x="5" y="163"/>
                  </a:lnTo>
                  <a:lnTo>
                    <a:pt x="15" y="178"/>
                  </a:lnTo>
                  <a:lnTo>
                    <a:pt x="30" y="187"/>
                  </a:lnTo>
                  <a:lnTo>
                    <a:pt x="45" y="192"/>
                  </a:lnTo>
                  <a:lnTo>
                    <a:pt x="61" y="193"/>
                  </a:lnTo>
                  <a:lnTo>
                    <a:pt x="77" y="191"/>
                  </a:lnTo>
                  <a:lnTo>
                    <a:pt x="92" y="185"/>
                  </a:lnTo>
                  <a:lnTo>
                    <a:pt x="107" y="177"/>
                  </a:lnTo>
                  <a:lnTo>
                    <a:pt x="120" y="167"/>
                  </a:lnTo>
                  <a:lnTo>
                    <a:pt x="130" y="155"/>
                  </a:lnTo>
                  <a:lnTo>
                    <a:pt x="140" y="139"/>
                  </a:lnTo>
                  <a:lnTo>
                    <a:pt x="144" y="123"/>
                  </a:lnTo>
                  <a:lnTo>
                    <a:pt x="144" y="106"/>
                  </a:lnTo>
                  <a:lnTo>
                    <a:pt x="140" y="90"/>
                  </a:lnTo>
                  <a:lnTo>
                    <a:pt x="131" y="76"/>
                  </a:lnTo>
                  <a:lnTo>
                    <a:pt x="119" y="65"/>
                  </a:lnTo>
                  <a:lnTo>
                    <a:pt x="104" y="57"/>
                  </a:lnTo>
                  <a:lnTo>
                    <a:pt x="85" y="55"/>
                  </a:lnTo>
                  <a:lnTo>
                    <a:pt x="77" y="53"/>
                  </a:lnTo>
                  <a:lnTo>
                    <a:pt x="80" y="51"/>
                  </a:lnTo>
                  <a:lnTo>
                    <a:pt x="88" y="48"/>
                  </a:lnTo>
                  <a:lnTo>
                    <a:pt x="96" y="44"/>
                  </a:lnTo>
                  <a:lnTo>
                    <a:pt x="114" y="38"/>
                  </a:lnTo>
                  <a:lnTo>
                    <a:pt x="137" y="35"/>
                  </a:lnTo>
                  <a:lnTo>
                    <a:pt x="163" y="33"/>
                  </a:lnTo>
                  <a:lnTo>
                    <a:pt x="188" y="34"/>
                  </a:lnTo>
                  <a:lnTo>
                    <a:pt x="211" y="40"/>
                  </a:lnTo>
                  <a:lnTo>
                    <a:pt x="231" y="48"/>
                  </a:lnTo>
                  <a:lnTo>
                    <a:pt x="244" y="62"/>
                  </a:lnTo>
                  <a:lnTo>
                    <a:pt x="250" y="80"/>
                  </a:lnTo>
                  <a:lnTo>
                    <a:pt x="250" y="114"/>
                  </a:lnTo>
                  <a:lnTo>
                    <a:pt x="247" y="149"/>
                  </a:lnTo>
                  <a:lnTo>
                    <a:pt x="239" y="181"/>
                  </a:lnTo>
                  <a:lnTo>
                    <a:pt x="226" y="212"/>
                  </a:lnTo>
                  <a:lnTo>
                    <a:pt x="210" y="242"/>
                  </a:lnTo>
                  <a:lnTo>
                    <a:pt x="190" y="270"/>
                  </a:lnTo>
                  <a:lnTo>
                    <a:pt x="166" y="294"/>
                  </a:lnTo>
                  <a:lnTo>
                    <a:pt x="140" y="316"/>
                  </a:lnTo>
                  <a:lnTo>
                    <a:pt x="130" y="325"/>
                  </a:lnTo>
                  <a:lnTo>
                    <a:pt x="122" y="339"/>
                  </a:lnTo>
                  <a:lnTo>
                    <a:pt x="115" y="355"/>
                  </a:lnTo>
                  <a:lnTo>
                    <a:pt x="112" y="371"/>
                  </a:lnTo>
                  <a:lnTo>
                    <a:pt x="111" y="387"/>
                  </a:lnTo>
                  <a:lnTo>
                    <a:pt x="114" y="401"/>
                  </a:lnTo>
                  <a:lnTo>
                    <a:pt x="122" y="411"/>
                  </a:lnTo>
                  <a:lnTo>
                    <a:pt x="135" y="415"/>
                  </a:lnTo>
                  <a:lnTo>
                    <a:pt x="144" y="414"/>
                  </a:lnTo>
                  <a:lnTo>
                    <a:pt x="151" y="407"/>
                  </a:lnTo>
                  <a:lnTo>
                    <a:pt x="158" y="397"/>
                  </a:lnTo>
                  <a:lnTo>
                    <a:pt x="163" y="384"/>
                  </a:lnTo>
                  <a:lnTo>
                    <a:pt x="167" y="370"/>
                  </a:lnTo>
                  <a:lnTo>
                    <a:pt x="172" y="358"/>
                  </a:lnTo>
                  <a:lnTo>
                    <a:pt x="175" y="346"/>
                  </a:lnTo>
                  <a:lnTo>
                    <a:pt x="179" y="337"/>
                  </a:lnTo>
                  <a:lnTo>
                    <a:pt x="183" y="333"/>
                  </a:lnTo>
                  <a:lnTo>
                    <a:pt x="191" y="329"/>
                  </a:lnTo>
                  <a:lnTo>
                    <a:pt x="201" y="324"/>
                  </a:lnTo>
                  <a:lnTo>
                    <a:pt x="206" y="3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9" name="Freeform 63"/>
            <p:cNvSpPr>
              <a:spLocks/>
            </p:cNvSpPr>
            <p:nvPr/>
          </p:nvSpPr>
          <p:spPr bwMode="auto">
            <a:xfrm>
              <a:off x="652" y="3004"/>
              <a:ext cx="579" cy="73"/>
            </a:xfrm>
            <a:custGeom>
              <a:avLst/>
              <a:gdLst>
                <a:gd name="T0" fmla="*/ 1158 w 1159"/>
                <a:gd name="T1" fmla="*/ 21 h 146"/>
                <a:gd name="T2" fmla="*/ 1159 w 1159"/>
                <a:gd name="T3" fmla="*/ 14 h 146"/>
                <a:gd name="T4" fmla="*/ 1159 w 1159"/>
                <a:gd name="T5" fmla="*/ 6 h 146"/>
                <a:gd name="T6" fmla="*/ 1100 w 1159"/>
                <a:gd name="T7" fmla="*/ 2 h 146"/>
                <a:gd name="T8" fmla="*/ 865 w 1159"/>
                <a:gd name="T9" fmla="*/ 0 h 146"/>
                <a:gd name="T10" fmla="*/ 749 w 1159"/>
                <a:gd name="T11" fmla="*/ 7 h 146"/>
                <a:gd name="T12" fmla="*/ 514 w 1159"/>
                <a:gd name="T13" fmla="*/ 36 h 146"/>
                <a:gd name="T14" fmla="*/ 513 w 1159"/>
                <a:gd name="T15" fmla="*/ 36 h 146"/>
                <a:gd name="T16" fmla="*/ 251 w 1159"/>
                <a:gd name="T17" fmla="*/ 80 h 146"/>
                <a:gd name="T18" fmla="*/ 0 w 1159"/>
                <a:gd name="T19" fmla="*/ 133 h 146"/>
                <a:gd name="T20" fmla="*/ 1 w 1159"/>
                <a:gd name="T21" fmla="*/ 146 h 146"/>
                <a:gd name="T22" fmla="*/ 255 w 1159"/>
                <a:gd name="T23" fmla="*/ 93 h 146"/>
                <a:gd name="T24" fmla="*/ 515 w 1159"/>
                <a:gd name="T25" fmla="*/ 51 h 146"/>
                <a:gd name="T26" fmla="*/ 750 w 1159"/>
                <a:gd name="T27" fmla="*/ 22 h 146"/>
                <a:gd name="T28" fmla="*/ 868 w 1159"/>
                <a:gd name="T29" fmla="*/ 15 h 146"/>
                <a:gd name="T30" fmla="*/ 1100 w 1159"/>
                <a:gd name="T31" fmla="*/ 17 h 146"/>
                <a:gd name="T32" fmla="*/ 1100 w 1159"/>
                <a:gd name="T33" fmla="*/ 17 h 146"/>
                <a:gd name="T34" fmla="*/ 1158 w 1159"/>
                <a:gd name="T35" fmla="*/ 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46">
                  <a:moveTo>
                    <a:pt x="1158" y="21"/>
                  </a:moveTo>
                  <a:lnTo>
                    <a:pt x="1159" y="14"/>
                  </a:lnTo>
                  <a:lnTo>
                    <a:pt x="1159" y="6"/>
                  </a:lnTo>
                  <a:lnTo>
                    <a:pt x="1100" y="2"/>
                  </a:lnTo>
                  <a:lnTo>
                    <a:pt x="865" y="0"/>
                  </a:lnTo>
                  <a:lnTo>
                    <a:pt x="749" y="7"/>
                  </a:lnTo>
                  <a:lnTo>
                    <a:pt x="514" y="36"/>
                  </a:lnTo>
                  <a:lnTo>
                    <a:pt x="513" y="36"/>
                  </a:lnTo>
                  <a:lnTo>
                    <a:pt x="251" y="80"/>
                  </a:lnTo>
                  <a:lnTo>
                    <a:pt x="0" y="133"/>
                  </a:lnTo>
                  <a:lnTo>
                    <a:pt x="1" y="146"/>
                  </a:lnTo>
                  <a:lnTo>
                    <a:pt x="255" y="93"/>
                  </a:lnTo>
                  <a:lnTo>
                    <a:pt x="515" y="51"/>
                  </a:lnTo>
                  <a:lnTo>
                    <a:pt x="750" y="22"/>
                  </a:lnTo>
                  <a:lnTo>
                    <a:pt x="868" y="15"/>
                  </a:lnTo>
                  <a:lnTo>
                    <a:pt x="1100" y="17"/>
                  </a:lnTo>
                  <a:lnTo>
                    <a:pt x="1100" y="17"/>
                  </a:lnTo>
                  <a:lnTo>
                    <a:pt x="115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0" name="Freeform 64"/>
            <p:cNvSpPr>
              <a:spLocks/>
            </p:cNvSpPr>
            <p:nvPr/>
          </p:nvSpPr>
          <p:spPr bwMode="auto">
            <a:xfrm>
              <a:off x="1433" y="3164"/>
              <a:ext cx="81" cy="386"/>
            </a:xfrm>
            <a:custGeom>
              <a:avLst/>
              <a:gdLst>
                <a:gd name="T0" fmla="*/ 0 w 161"/>
                <a:gd name="T1" fmla="*/ 769 h 770"/>
                <a:gd name="T2" fmla="*/ 0 w 161"/>
                <a:gd name="T3" fmla="*/ 770 h 770"/>
                <a:gd name="T4" fmla="*/ 30 w 161"/>
                <a:gd name="T5" fmla="*/ 729 h 770"/>
                <a:gd name="T6" fmla="*/ 58 w 161"/>
                <a:gd name="T7" fmla="*/ 686 h 770"/>
                <a:gd name="T8" fmla="*/ 83 w 161"/>
                <a:gd name="T9" fmla="*/ 643 h 770"/>
                <a:gd name="T10" fmla="*/ 106 w 161"/>
                <a:gd name="T11" fmla="*/ 600 h 770"/>
                <a:gd name="T12" fmla="*/ 126 w 161"/>
                <a:gd name="T13" fmla="*/ 555 h 770"/>
                <a:gd name="T14" fmla="*/ 142 w 161"/>
                <a:gd name="T15" fmla="*/ 511 h 770"/>
                <a:gd name="T16" fmla="*/ 153 w 161"/>
                <a:gd name="T17" fmla="*/ 468 h 770"/>
                <a:gd name="T18" fmla="*/ 160 w 161"/>
                <a:gd name="T19" fmla="*/ 426 h 770"/>
                <a:gd name="T20" fmla="*/ 161 w 161"/>
                <a:gd name="T21" fmla="*/ 404 h 770"/>
                <a:gd name="T22" fmla="*/ 159 w 161"/>
                <a:gd name="T23" fmla="*/ 382 h 770"/>
                <a:gd name="T24" fmla="*/ 156 w 161"/>
                <a:gd name="T25" fmla="*/ 360 h 770"/>
                <a:gd name="T26" fmla="*/ 151 w 161"/>
                <a:gd name="T27" fmla="*/ 339 h 770"/>
                <a:gd name="T28" fmla="*/ 145 w 161"/>
                <a:gd name="T29" fmla="*/ 320 h 770"/>
                <a:gd name="T30" fmla="*/ 140 w 161"/>
                <a:gd name="T31" fmla="*/ 299 h 770"/>
                <a:gd name="T32" fmla="*/ 132 w 161"/>
                <a:gd name="T33" fmla="*/ 277 h 770"/>
                <a:gd name="T34" fmla="*/ 125 w 161"/>
                <a:gd name="T35" fmla="*/ 256 h 770"/>
                <a:gd name="T36" fmla="*/ 123 w 161"/>
                <a:gd name="T37" fmla="*/ 256 h 770"/>
                <a:gd name="T38" fmla="*/ 123 w 161"/>
                <a:gd name="T39" fmla="*/ 255 h 770"/>
                <a:gd name="T40" fmla="*/ 109 w 161"/>
                <a:gd name="T41" fmla="*/ 224 h 770"/>
                <a:gd name="T42" fmla="*/ 95 w 161"/>
                <a:gd name="T43" fmla="*/ 192 h 770"/>
                <a:gd name="T44" fmla="*/ 80 w 161"/>
                <a:gd name="T45" fmla="*/ 158 h 770"/>
                <a:gd name="T46" fmla="*/ 66 w 161"/>
                <a:gd name="T47" fmla="*/ 125 h 770"/>
                <a:gd name="T48" fmla="*/ 51 w 161"/>
                <a:gd name="T49" fmla="*/ 93 h 770"/>
                <a:gd name="T50" fmla="*/ 35 w 161"/>
                <a:gd name="T51" fmla="*/ 61 h 770"/>
                <a:gd name="T52" fmla="*/ 19 w 161"/>
                <a:gd name="T53" fmla="*/ 29 h 770"/>
                <a:gd name="T54" fmla="*/ 0 w 161"/>
                <a:gd name="T55" fmla="*/ 0 h 770"/>
                <a:gd name="T56" fmla="*/ 0 w 161"/>
                <a:gd name="T57" fmla="*/ 55 h 770"/>
                <a:gd name="T58" fmla="*/ 20 w 161"/>
                <a:gd name="T59" fmla="*/ 88 h 770"/>
                <a:gd name="T60" fmla="*/ 37 w 161"/>
                <a:gd name="T61" fmla="*/ 123 h 770"/>
                <a:gd name="T62" fmla="*/ 53 w 161"/>
                <a:gd name="T63" fmla="*/ 158 h 770"/>
                <a:gd name="T64" fmla="*/ 68 w 161"/>
                <a:gd name="T65" fmla="*/ 194 h 770"/>
                <a:gd name="T66" fmla="*/ 82 w 161"/>
                <a:gd name="T67" fmla="*/ 230 h 770"/>
                <a:gd name="T68" fmla="*/ 95 w 161"/>
                <a:gd name="T69" fmla="*/ 264 h 770"/>
                <a:gd name="T70" fmla="*/ 107 w 161"/>
                <a:gd name="T71" fmla="*/ 299 h 770"/>
                <a:gd name="T72" fmla="*/ 120 w 161"/>
                <a:gd name="T73" fmla="*/ 331 h 770"/>
                <a:gd name="T74" fmla="*/ 132 w 161"/>
                <a:gd name="T75" fmla="*/ 381 h 770"/>
                <a:gd name="T76" fmla="*/ 130 w 161"/>
                <a:gd name="T77" fmla="*/ 433 h 770"/>
                <a:gd name="T78" fmla="*/ 120 w 161"/>
                <a:gd name="T79" fmla="*/ 484 h 770"/>
                <a:gd name="T80" fmla="*/ 102 w 161"/>
                <a:gd name="T81" fmla="*/ 536 h 770"/>
                <a:gd name="T82" fmla="*/ 79 w 161"/>
                <a:gd name="T83" fmla="*/ 587 h 770"/>
                <a:gd name="T84" fmla="*/ 52 w 161"/>
                <a:gd name="T85" fmla="*/ 635 h 770"/>
                <a:gd name="T86" fmla="*/ 26 w 161"/>
                <a:gd name="T87" fmla="*/ 679 h 770"/>
                <a:gd name="T88" fmla="*/ 0 w 161"/>
                <a:gd name="T89" fmla="*/ 718 h 770"/>
                <a:gd name="T90" fmla="*/ 0 w 161"/>
                <a:gd name="T91" fmla="*/ 769 h 770"/>
                <a:gd name="T92" fmla="*/ 1 w 161"/>
                <a:gd name="T93" fmla="*/ 768 h 770"/>
                <a:gd name="T94" fmla="*/ 1 w 161"/>
                <a:gd name="T95" fmla="*/ 768 h 770"/>
                <a:gd name="T96" fmla="*/ 1 w 161"/>
                <a:gd name="T97" fmla="*/ 768 h 770"/>
                <a:gd name="T98" fmla="*/ 0 w 161"/>
                <a:gd name="T99" fmla="*/ 769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770">
                  <a:moveTo>
                    <a:pt x="0" y="769"/>
                  </a:moveTo>
                  <a:lnTo>
                    <a:pt x="0" y="770"/>
                  </a:lnTo>
                  <a:lnTo>
                    <a:pt x="30" y="729"/>
                  </a:lnTo>
                  <a:lnTo>
                    <a:pt x="58" y="686"/>
                  </a:lnTo>
                  <a:lnTo>
                    <a:pt x="83" y="643"/>
                  </a:lnTo>
                  <a:lnTo>
                    <a:pt x="106" y="600"/>
                  </a:lnTo>
                  <a:lnTo>
                    <a:pt x="126" y="555"/>
                  </a:lnTo>
                  <a:lnTo>
                    <a:pt x="142" y="511"/>
                  </a:lnTo>
                  <a:lnTo>
                    <a:pt x="153" y="468"/>
                  </a:lnTo>
                  <a:lnTo>
                    <a:pt x="160" y="426"/>
                  </a:lnTo>
                  <a:lnTo>
                    <a:pt x="161" y="404"/>
                  </a:lnTo>
                  <a:lnTo>
                    <a:pt x="159" y="382"/>
                  </a:lnTo>
                  <a:lnTo>
                    <a:pt x="156" y="360"/>
                  </a:lnTo>
                  <a:lnTo>
                    <a:pt x="151" y="339"/>
                  </a:lnTo>
                  <a:lnTo>
                    <a:pt x="145" y="320"/>
                  </a:lnTo>
                  <a:lnTo>
                    <a:pt x="140" y="299"/>
                  </a:lnTo>
                  <a:lnTo>
                    <a:pt x="132" y="277"/>
                  </a:lnTo>
                  <a:lnTo>
                    <a:pt x="125" y="256"/>
                  </a:lnTo>
                  <a:lnTo>
                    <a:pt x="123" y="256"/>
                  </a:lnTo>
                  <a:lnTo>
                    <a:pt x="123" y="255"/>
                  </a:lnTo>
                  <a:lnTo>
                    <a:pt x="109" y="224"/>
                  </a:lnTo>
                  <a:lnTo>
                    <a:pt x="95" y="192"/>
                  </a:lnTo>
                  <a:lnTo>
                    <a:pt x="80" y="158"/>
                  </a:lnTo>
                  <a:lnTo>
                    <a:pt x="66" y="125"/>
                  </a:lnTo>
                  <a:lnTo>
                    <a:pt x="51" y="93"/>
                  </a:lnTo>
                  <a:lnTo>
                    <a:pt x="35" y="61"/>
                  </a:lnTo>
                  <a:lnTo>
                    <a:pt x="19" y="29"/>
                  </a:lnTo>
                  <a:lnTo>
                    <a:pt x="0" y="0"/>
                  </a:lnTo>
                  <a:lnTo>
                    <a:pt x="0" y="55"/>
                  </a:lnTo>
                  <a:lnTo>
                    <a:pt x="20" y="88"/>
                  </a:lnTo>
                  <a:lnTo>
                    <a:pt x="37" y="123"/>
                  </a:lnTo>
                  <a:lnTo>
                    <a:pt x="53" y="158"/>
                  </a:lnTo>
                  <a:lnTo>
                    <a:pt x="68" y="194"/>
                  </a:lnTo>
                  <a:lnTo>
                    <a:pt x="82" y="230"/>
                  </a:lnTo>
                  <a:lnTo>
                    <a:pt x="95" y="264"/>
                  </a:lnTo>
                  <a:lnTo>
                    <a:pt x="107" y="299"/>
                  </a:lnTo>
                  <a:lnTo>
                    <a:pt x="120" y="331"/>
                  </a:lnTo>
                  <a:lnTo>
                    <a:pt x="132" y="381"/>
                  </a:lnTo>
                  <a:lnTo>
                    <a:pt x="130" y="433"/>
                  </a:lnTo>
                  <a:lnTo>
                    <a:pt x="120" y="484"/>
                  </a:lnTo>
                  <a:lnTo>
                    <a:pt x="102" y="536"/>
                  </a:lnTo>
                  <a:lnTo>
                    <a:pt x="79" y="587"/>
                  </a:lnTo>
                  <a:lnTo>
                    <a:pt x="52" y="635"/>
                  </a:lnTo>
                  <a:lnTo>
                    <a:pt x="26" y="679"/>
                  </a:lnTo>
                  <a:lnTo>
                    <a:pt x="0" y="718"/>
                  </a:lnTo>
                  <a:lnTo>
                    <a:pt x="0" y="769"/>
                  </a:lnTo>
                  <a:lnTo>
                    <a:pt x="1" y="768"/>
                  </a:lnTo>
                  <a:lnTo>
                    <a:pt x="1" y="768"/>
                  </a:lnTo>
                  <a:lnTo>
                    <a:pt x="1" y="768"/>
                  </a:lnTo>
                  <a:lnTo>
                    <a:pt x="0" y="7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1" name="Freeform 65"/>
            <p:cNvSpPr>
              <a:spLocks/>
            </p:cNvSpPr>
            <p:nvPr/>
          </p:nvSpPr>
          <p:spPr bwMode="auto">
            <a:xfrm>
              <a:off x="1433" y="3283"/>
              <a:ext cx="40" cy="206"/>
            </a:xfrm>
            <a:custGeom>
              <a:avLst/>
              <a:gdLst>
                <a:gd name="T0" fmla="*/ 0 w 81"/>
                <a:gd name="T1" fmla="*/ 355 h 410"/>
                <a:gd name="T2" fmla="*/ 0 w 81"/>
                <a:gd name="T3" fmla="*/ 410 h 410"/>
                <a:gd name="T4" fmla="*/ 19 w 81"/>
                <a:gd name="T5" fmla="*/ 381 h 410"/>
                <a:gd name="T6" fmla="*/ 35 w 81"/>
                <a:gd name="T7" fmla="*/ 351 h 410"/>
                <a:gd name="T8" fmla="*/ 50 w 81"/>
                <a:gd name="T9" fmla="*/ 321 h 410"/>
                <a:gd name="T10" fmla="*/ 61 w 81"/>
                <a:gd name="T11" fmla="*/ 291 h 410"/>
                <a:gd name="T12" fmla="*/ 70 w 81"/>
                <a:gd name="T13" fmla="*/ 260 h 410"/>
                <a:gd name="T14" fmla="*/ 77 w 81"/>
                <a:gd name="T15" fmla="*/ 229 h 410"/>
                <a:gd name="T16" fmla="*/ 81 w 81"/>
                <a:gd name="T17" fmla="*/ 198 h 410"/>
                <a:gd name="T18" fmla="*/ 81 w 81"/>
                <a:gd name="T19" fmla="*/ 167 h 410"/>
                <a:gd name="T20" fmla="*/ 77 w 81"/>
                <a:gd name="T21" fmla="*/ 143 h 410"/>
                <a:gd name="T22" fmla="*/ 73 w 81"/>
                <a:gd name="T23" fmla="*/ 120 h 410"/>
                <a:gd name="T24" fmla="*/ 66 w 81"/>
                <a:gd name="T25" fmla="*/ 97 h 410"/>
                <a:gd name="T26" fmla="*/ 57 w 81"/>
                <a:gd name="T27" fmla="*/ 75 h 410"/>
                <a:gd name="T28" fmla="*/ 45 w 81"/>
                <a:gd name="T29" fmla="*/ 55 h 410"/>
                <a:gd name="T30" fmla="*/ 31 w 81"/>
                <a:gd name="T31" fmla="*/ 36 h 410"/>
                <a:gd name="T32" fmla="*/ 16 w 81"/>
                <a:gd name="T33" fmla="*/ 17 h 410"/>
                <a:gd name="T34" fmla="*/ 0 w 81"/>
                <a:gd name="T35" fmla="*/ 0 h 410"/>
                <a:gd name="T36" fmla="*/ 0 w 81"/>
                <a:gd name="T37" fmla="*/ 44 h 410"/>
                <a:gd name="T38" fmla="*/ 18 w 81"/>
                <a:gd name="T39" fmla="*/ 66 h 410"/>
                <a:gd name="T40" fmla="*/ 30 w 81"/>
                <a:gd name="T41" fmla="*/ 89 h 410"/>
                <a:gd name="T42" fmla="*/ 39 w 81"/>
                <a:gd name="T43" fmla="*/ 113 h 410"/>
                <a:gd name="T44" fmla="*/ 45 w 81"/>
                <a:gd name="T45" fmla="*/ 137 h 410"/>
                <a:gd name="T46" fmla="*/ 49 w 81"/>
                <a:gd name="T47" fmla="*/ 164 h 410"/>
                <a:gd name="T48" fmla="*/ 49 w 81"/>
                <a:gd name="T49" fmla="*/ 190 h 410"/>
                <a:gd name="T50" fmla="*/ 46 w 81"/>
                <a:gd name="T51" fmla="*/ 220 h 410"/>
                <a:gd name="T52" fmla="*/ 43 w 81"/>
                <a:gd name="T53" fmla="*/ 251 h 410"/>
                <a:gd name="T54" fmla="*/ 41 w 81"/>
                <a:gd name="T55" fmla="*/ 263 h 410"/>
                <a:gd name="T56" fmla="*/ 37 w 81"/>
                <a:gd name="T57" fmla="*/ 275 h 410"/>
                <a:gd name="T58" fmla="*/ 34 w 81"/>
                <a:gd name="T59" fmla="*/ 288 h 410"/>
                <a:gd name="T60" fmla="*/ 28 w 81"/>
                <a:gd name="T61" fmla="*/ 301 h 410"/>
                <a:gd name="T62" fmla="*/ 22 w 81"/>
                <a:gd name="T63" fmla="*/ 314 h 410"/>
                <a:gd name="T64" fmla="*/ 15 w 81"/>
                <a:gd name="T65" fmla="*/ 327 h 410"/>
                <a:gd name="T66" fmla="*/ 8 w 81"/>
                <a:gd name="T67" fmla="*/ 341 h 410"/>
                <a:gd name="T68" fmla="*/ 0 w 81"/>
                <a:gd name="T69" fmla="*/ 35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410">
                  <a:moveTo>
                    <a:pt x="0" y="355"/>
                  </a:moveTo>
                  <a:lnTo>
                    <a:pt x="0" y="410"/>
                  </a:lnTo>
                  <a:lnTo>
                    <a:pt x="19" y="381"/>
                  </a:lnTo>
                  <a:lnTo>
                    <a:pt x="35" y="351"/>
                  </a:lnTo>
                  <a:lnTo>
                    <a:pt x="50" y="321"/>
                  </a:lnTo>
                  <a:lnTo>
                    <a:pt x="61" y="291"/>
                  </a:lnTo>
                  <a:lnTo>
                    <a:pt x="70" y="260"/>
                  </a:lnTo>
                  <a:lnTo>
                    <a:pt x="77" y="229"/>
                  </a:lnTo>
                  <a:lnTo>
                    <a:pt x="81" y="198"/>
                  </a:lnTo>
                  <a:lnTo>
                    <a:pt x="81" y="167"/>
                  </a:lnTo>
                  <a:lnTo>
                    <a:pt x="77" y="143"/>
                  </a:lnTo>
                  <a:lnTo>
                    <a:pt x="73" y="120"/>
                  </a:lnTo>
                  <a:lnTo>
                    <a:pt x="66" y="97"/>
                  </a:lnTo>
                  <a:lnTo>
                    <a:pt x="57" y="75"/>
                  </a:lnTo>
                  <a:lnTo>
                    <a:pt x="45" y="55"/>
                  </a:lnTo>
                  <a:lnTo>
                    <a:pt x="31" y="36"/>
                  </a:lnTo>
                  <a:lnTo>
                    <a:pt x="16" y="17"/>
                  </a:lnTo>
                  <a:lnTo>
                    <a:pt x="0" y="0"/>
                  </a:lnTo>
                  <a:lnTo>
                    <a:pt x="0" y="44"/>
                  </a:lnTo>
                  <a:lnTo>
                    <a:pt x="18" y="66"/>
                  </a:lnTo>
                  <a:lnTo>
                    <a:pt x="30" y="89"/>
                  </a:lnTo>
                  <a:lnTo>
                    <a:pt x="39" y="113"/>
                  </a:lnTo>
                  <a:lnTo>
                    <a:pt x="45" y="137"/>
                  </a:lnTo>
                  <a:lnTo>
                    <a:pt x="49" y="164"/>
                  </a:lnTo>
                  <a:lnTo>
                    <a:pt x="49" y="190"/>
                  </a:lnTo>
                  <a:lnTo>
                    <a:pt x="46" y="220"/>
                  </a:lnTo>
                  <a:lnTo>
                    <a:pt x="43" y="251"/>
                  </a:lnTo>
                  <a:lnTo>
                    <a:pt x="41" y="263"/>
                  </a:lnTo>
                  <a:lnTo>
                    <a:pt x="37" y="275"/>
                  </a:lnTo>
                  <a:lnTo>
                    <a:pt x="34" y="288"/>
                  </a:lnTo>
                  <a:lnTo>
                    <a:pt x="28" y="301"/>
                  </a:lnTo>
                  <a:lnTo>
                    <a:pt x="22" y="314"/>
                  </a:lnTo>
                  <a:lnTo>
                    <a:pt x="15" y="327"/>
                  </a:lnTo>
                  <a:lnTo>
                    <a:pt x="8" y="341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2" name="Freeform 66"/>
            <p:cNvSpPr>
              <a:spLocks/>
            </p:cNvSpPr>
            <p:nvPr/>
          </p:nvSpPr>
          <p:spPr bwMode="auto">
            <a:xfrm>
              <a:off x="1241" y="2967"/>
              <a:ext cx="192" cy="565"/>
            </a:xfrm>
            <a:custGeom>
              <a:avLst/>
              <a:gdLst>
                <a:gd name="T0" fmla="*/ 367 w 384"/>
                <a:gd name="T1" fmla="*/ 369 h 1130"/>
                <a:gd name="T2" fmla="*/ 329 w 384"/>
                <a:gd name="T3" fmla="*/ 327 h 1130"/>
                <a:gd name="T4" fmla="*/ 283 w 384"/>
                <a:gd name="T5" fmla="*/ 293 h 1130"/>
                <a:gd name="T6" fmla="*/ 228 w 384"/>
                <a:gd name="T7" fmla="*/ 269 h 1130"/>
                <a:gd name="T8" fmla="*/ 202 w 384"/>
                <a:gd name="T9" fmla="*/ 260 h 1130"/>
                <a:gd name="T10" fmla="*/ 221 w 384"/>
                <a:gd name="T11" fmla="*/ 253 h 1130"/>
                <a:gd name="T12" fmla="*/ 234 w 384"/>
                <a:gd name="T13" fmla="*/ 245 h 1130"/>
                <a:gd name="T14" fmla="*/ 214 w 384"/>
                <a:gd name="T15" fmla="*/ 222 h 1130"/>
                <a:gd name="T16" fmla="*/ 175 w 384"/>
                <a:gd name="T17" fmla="*/ 240 h 1130"/>
                <a:gd name="T18" fmla="*/ 117 w 384"/>
                <a:gd name="T19" fmla="*/ 245 h 1130"/>
                <a:gd name="T20" fmla="*/ 63 w 384"/>
                <a:gd name="T21" fmla="*/ 226 h 1130"/>
                <a:gd name="T22" fmla="*/ 29 w 384"/>
                <a:gd name="T23" fmla="*/ 188 h 1130"/>
                <a:gd name="T24" fmla="*/ 65 w 384"/>
                <a:gd name="T25" fmla="*/ 203 h 1130"/>
                <a:gd name="T26" fmla="*/ 122 w 384"/>
                <a:gd name="T27" fmla="*/ 190 h 1130"/>
                <a:gd name="T28" fmla="*/ 153 w 384"/>
                <a:gd name="T29" fmla="*/ 89 h 1130"/>
                <a:gd name="T30" fmla="*/ 93 w 384"/>
                <a:gd name="T31" fmla="*/ 42 h 1130"/>
                <a:gd name="T32" fmla="*/ 44 w 384"/>
                <a:gd name="T33" fmla="*/ 48 h 1130"/>
                <a:gd name="T34" fmla="*/ 43 w 384"/>
                <a:gd name="T35" fmla="*/ 66 h 1130"/>
                <a:gd name="T36" fmla="*/ 38 w 384"/>
                <a:gd name="T37" fmla="*/ 46 h 1130"/>
                <a:gd name="T38" fmla="*/ 61 w 384"/>
                <a:gd name="T39" fmla="*/ 21 h 1130"/>
                <a:gd name="T40" fmla="*/ 27 w 384"/>
                <a:gd name="T41" fmla="*/ 13 h 1130"/>
                <a:gd name="T42" fmla="*/ 6 w 384"/>
                <a:gd name="T43" fmla="*/ 41 h 1130"/>
                <a:gd name="T44" fmla="*/ 4 w 384"/>
                <a:gd name="T45" fmla="*/ 203 h 1130"/>
                <a:gd name="T46" fmla="*/ 39 w 384"/>
                <a:gd name="T47" fmla="*/ 251 h 1130"/>
                <a:gd name="T48" fmla="*/ 91 w 384"/>
                <a:gd name="T49" fmla="*/ 274 h 1130"/>
                <a:gd name="T50" fmla="*/ 143 w 384"/>
                <a:gd name="T51" fmla="*/ 920 h 1130"/>
                <a:gd name="T52" fmla="*/ 142 w 384"/>
                <a:gd name="T53" fmla="*/ 1005 h 1130"/>
                <a:gd name="T54" fmla="*/ 112 w 384"/>
                <a:gd name="T55" fmla="*/ 1057 h 1130"/>
                <a:gd name="T56" fmla="*/ 57 w 384"/>
                <a:gd name="T57" fmla="*/ 1079 h 1130"/>
                <a:gd name="T58" fmla="*/ 0 w 384"/>
                <a:gd name="T59" fmla="*/ 1100 h 1130"/>
                <a:gd name="T60" fmla="*/ 82 w 384"/>
                <a:gd name="T61" fmla="*/ 1104 h 1130"/>
                <a:gd name="T62" fmla="*/ 164 w 384"/>
                <a:gd name="T63" fmla="*/ 1051 h 1130"/>
                <a:gd name="T64" fmla="*/ 172 w 384"/>
                <a:gd name="T65" fmla="*/ 950 h 1130"/>
                <a:gd name="T66" fmla="*/ 185 w 384"/>
                <a:gd name="T67" fmla="*/ 341 h 1130"/>
                <a:gd name="T68" fmla="*/ 213 w 384"/>
                <a:gd name="T69" fmla="*/ 360 h 1130"/>
                <a:gd name="T70" fmla="*/ 239 w 384"/>
                <a:gd name="T71" fmla="*/ 395 h 1130"/>
                <a:gd name="T72" fmla="*/ 190 w 384"/>
                <a:gd name="T73" fmla="*/ 461 h 1130"/>
                <a:gd name="T74" fmla="*/ 199 w 384"/>
                <a:gd name="T75" fmla="*/ 555 h 1130"/>
                <a:gd name="T76" fmla="*/ 246 w 384"/>
                <a:gd name="T77" fmla="*/ 616 h 1130"/>
                <a:gd name="T78" fmla="*/ 292 w 384"/>
                <a:gd name="T79" fmla="*/ 623 h 1130"/>
                <a:gd name="T80" fmla="*/ 340 w 384"/>
                <a:gd name="T81" fmla="*/ 635 h 1130"/>
                <a:gd name="T82" fmla="*/ 376 w 384"/>
                <a:gd name="T83" fmla="*/ 668 h 1130"/>
                <a:gd name="T84" fmla="*/ 367 w 384"/>
                <a:gd name="T85" fmla="*/ 617 h 1130"/>
                <a:gd name="T86" fmla="*/ 330 w 384"/>
                <a:gd name="T87" fmla="*/ 590 h 1130"/>
                <a:gd name="T88" fmla="*/ 289 w 384"/>
                <a:gd name="T89" fmla="*/ 585 h 1130"/>
                <a:gd name="T90" fmla="*/ 260 w 384"/>
                <a:gd name="T91" fmla="*/ 588 h 1130"/>
                <a:gd name="T92" fmla="*/ 225 w 384"/>
                <a:gd name="T93" fmla="*/ 536 h 1130"/>
                <a:gd name="T94" fmla="*/ 220 w 384"/>
                <a:gd name="T95" fmla="*/ 467 h 1130"/>
                <a:gd name="T96" fmla="*/ 283 w 384"/>
                <a:gd name="T97" fmla="*/ 421 h 1130"/>
                <a:gd name="T98" fmla="*/ 251 w 384"/>
                <a:gd name="T99" fmla="*/ 358 h 1130"/>
                <a:gd name="T100" fmla="*/ 199 w 384"/>
                <a:gd name="T101" fmla="*/ 316 h 1130"/>
                <a:gd name="T102" fmla="*/ 215 w 384"/>
                <a:gd name="T103" fmla="*/ 298 h 1130"/>
                <a:gd name="T104" fmla="*/ 273 w 384"/>
                <a:gd name="T105" fmla="*/ 327 h 1130"/>
                <a:gd name="T106" fmla="*/ 323 w 384"/>
                <a:gd name="T107" fmla="*/ 368 h 1130"/>
                <a:gd name="T108" fmla="*/ 366 w 384"/>
                <a:gd name="T109" fmla="*/ 42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" h="1130">
                  <a:moveTo>
                    <a:pt x="384" y="449"/>
                  </a:moveTo>
                  <a:lnTo>
                    <a:pt x="384" y="394"/>
                  </a:lnTo>
                  <a:lnTo>
                    <a:pt x="376" y="381"/>
                  </a:lnTo>
                  <a:lnTo>
                    <a:pt x="367" y="369"/>
                  </a:lnTo>
                  <a:lnTo>
                    <a:pt x="358" y="358"/>
                  </a:lnTo>
                  <a:lnTo>
                    <a:pt x="349" y="347"/>
                  </a:lnTo>
                  <a:lnTo>
                    <a:pt x="339" y="337"/>
                  </a:lnTo>
                  <a:lnTo>
                    <a:pt x="329" y="327"/>
                  </a:lnTo>
                  <a:lnTo>
                    <a:pt x="317" y="317"/>
                  </a:lnTo>
                  <a:lnTo>
                    <a:pt x="307" y="308"/>
                  </a:lnTo>
                  <a:lnTo>
                    <a:pt x="296" y="300"/>
                  </a:lnTo>
                  <a:lnTo>
                    <a:pt x="283" y="293"/>
                  </a:lnTo>
                  <a:lnTo>
                    <a:pt x="270" y="286"/>
                  </a:lnTo>
                  <a:lnTo>
                    <a:pt x="256" y="279"/>
                  </a:lnTo>
                  <a:lnTo>
                    <a:pt x="243" y="274"/>
                  </a:lnTo>
                  <a:lnTo>
                    <a:pt x="228" y="269"/>
                  </a:lnTo>
                  <a:lnTo>
                    <a:pt x="213" y="266"/>
                  </a:lnTo>
                  <a:lnTo>
                    <a:pt x="196" y="262"/>
                  </a:lnTo>
                  <a:lnTo>
                    <a:pt x="198" y="261"/>
                  </a:lnTo>
                  <a:lnTo>
                    <a:pt x="202" y="260"/>
                  </a:lnTo>
                  <a:lnTo>
                    <a:pt x="207" y="258"/>
                  </a:lnTo>
                  <a:lnTo>
                    <a:pt x="211" y="256"/>
                  </a:lnTo>
                  <a:lnTo>
                    <a:pt x="216" y="254"/>
                  </a:lnTo>
                  <a:lnTo>
                    <a:pt x="221" y="253"/>
                  </a:lnTo>
                  <a:lnTo>
                    <a:pt x="225" y="251"/>
                  </a:lnTo>
                  <a:lnTo>
                    <a:pt x="230" y="248"/>
                  </a:lnTo>
                  <a:lnTo>
                    <a:pt x="233" y="245"/>
                  </a:lnTo>
                  <a:lnTo>
                    <a:pt x="234" y="245"/>
                  </a:lnTo>
                  <a:lnTo>
                    <a:pt x="234" y="244"/>
                  </a:lnTo>
                  <a:lnTo>
                    <a:pt x="217" y="220"/>
                  </a:lnTo>
                  <a:lnTo>
                    <a:pt x="218" y="218"/>
                  </a:lnTo>
                  <a:lnTo>
                    <a:pt x="214" y="222"/>
                  </a:lnTo>
                  <a:lnTo>
                    <a:pt x="210" y="222"/>
                  </a:lnTo>
                  <a:lnTo>
                    <a:pt x="200" y="230"/>
                  </a:lnTo>
                  <a:lnTo>
                    <a:pt x="187" y="236"/>
                  </a:lnTo>
                  <a:lnTo>
                    <a:pt x="175" y="240"/>
                  </a:lnTo>
                  <a:lnTo>
                    <a:pt x="161" y="244"/>
                  </a:lnTo>
                  <a:lnTo>
                    <a:pt x="146" y="246"/>
                  </a:lnTo>
                  <a:lnTo>
                    <a:pt x="131" y="246"/>
                  </a:lnTo>
                  <a:lnTo>
                    <a:pt x="117" y="245"/>
                  </a:lnTo>
                  <a:lnTo>
                    <a:pt x="102" y="243"/>
                  </a:lnTo>
                  <a:lnTo>
                    <a:pt x="88" y="239"/>
                  </a:lnTo>
                  <a:lnTo>
                    <a:pt x="76" y="233"/>
                  </a:lnTo>
                  <a:lnTo>
                    <a:pt x="63" y="226"/>
                  </a:lnTo>
                  <a:lnTo>
                    <a:pt x="53" y="220"/>
                  </a:lnTo>
                  <a:lnTo>
                    <a:pt x="42" y="210"/>
                  </a:lnTo>
                  <a:lnTo>
                    <a:pt x="35" y="200"/>
                  </a:lnTo>
                  <a:lnTo>
                    <a:pt x="29" y="188"/>
                  </a:lnTo>
                  <a:lnTo>
                    <a:pt x="26" y="176"/>
                  </a:lnTo>
                  <a:lnTo>
                    <a:pt x="40" y="186"/>
                  </a:lnTo>
                  <a:lnTo>
                    <a:pt x="53" y="197"/>
                  </a:lnTo>
                  <a:lnTo>
                    <a:pt x="65" y="203"/>
                  </a:lnTo>
                  <a:lnTo>
                    <a:pt x="78" y="207"/>
                  </a:lnTo>
                  <a:lnTo>
                    <a:pt x="92" y="207"/>
                  </a:lnTo>
                  <a:lnTo>
                    <a:pt x="105" y="201"/>
                  </a:lnTo>
                  <a:lnTo>
                    <a:pt x="122" y="190"/>
                  </a:lnTo>
                  <a:lnTo>
                    <a:pt x="139" y="171"/>
                  </a:lnTo>
                  <a:lnTo>
                    <a:pt x="150" y="139"/>
                  </a:lnTo>
                  <a:lnTo>
                    <a:pt x="154" y="112"/>
                  </a:lnTo>
                  <a:lnTo>
                    <a:pt x="153" y="89"/>
                  </a:lnTo>
                  <a:lnTo>
                    <a:pt x="145" y="71"/>
                  </a:lnTo>
                  <a:lnTo>
                    <a:pt x="132" y="57"/>
                  </a:lnTo>
                  <a:lnTo>
                    <a:pt x="115" y="48"/>
                  </a:lnTo>
                  <a:lnTo>
                    <a:pt x="93" y="42"/>
                  </a:lnTo>
                  <a:lnTo>
                    <a:pt x="67" y="41"/>
                  </a:lnTo>
                  <a:lnTo>
                    <a:pt x="59" y="42"/>
                  </a:lnTo>
                  <a:lnTo>
                    <a:pt x="51" y="44"/>
                  </a:lnTo>
                  <a:lnTo>
                    <a:pt x="44" y="48"/>
                  </a:lnTo>
                  <a:lnTo>
                    <a:pt x="39" y="53"/>
                  </a:lnTo>
                  <a:lnTo>
                    <a:pt x="39" y="57"/>
                  </a:lnTo>
                  <a:lnTo>
                    <a:pt x="41" y="63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35" y="54"/>
                  </a:lnTo>
                  <a:lnTo>
                    <a:pt x="31" y="56"/>
                  </a:lnTo>
                  <a:lnTo>
                    <a:pt x="38" y="46"/>
                  </a:lnTo>
                  <a:lnTo>
                    <a:pt x="43" y="39"/>
                  </a:lnTo>
                  <a:lnTo>
                    <a:pt x="50" y="32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41" y="0"/>
                  </a:lnTo>
                  <a:lnTo>
                    <a:pt x="34" y="6"/>
                  </a:lnTo>
                  <a:lnTo>
                    <a:pt x="27" y="13"/>
                  </a:lnTo>
                  <a:lnTo>
                    <a:pt x="21" y="20"/>
                  </a:lnTo>
                  <a:lnTo>
                    <a:pt x="16" y="27"/>
                  </a:lnTo>
                  <a:lnTo>
                    <a:pt x="11" y="34"/>
                  </a:lnTo>
                  <a:lnTo>
                    <a:pt x="6" y="41"/>
                  </a:lnTo>
                  <a:lnTo>
                    <a:pt x="3" y="49"/>
                  </a:lnTo>
                  <a:lnTo>
                    <a:pt x="0" y="56"/>
                  </a:lnTo>
                  <a:lnTo>
                    <a:pt x="0" y="192"/>
                  </a:lnTo>
                  <a:lnTo>
                    <a:pt x="4" y="203"/>
                  </a:lnTo>
                  <a:lnTo>
                    <a:pt x="10" y="215"/>
                  </a:lnTo>
                  <a:lnTo>
                    <a:pt x="17" y="226"/>
                  </a:lnTo>
                  <a:lnTo>
                    <a:pt x="24" y="237"/>
                  </a:lnTo>
                  <a:lnTo>
                    <a:pt x="39" y="251"/>
                  </a:lnTo>
                  <a:lnTo>
                    <a:pt x="51" y="260"/>
                  </a:lnTo>
                  <a:lnTo>
                    <a:pt x="64" y="267"/>
                  </a:lnTo>
                  <a:lnTo>
                    <a:pt x="77" y="271"/>
                  </a:lnTo>
                  <a:lnTo>
                    <a:pt x="91" y="274"/>
                  </a:lnTo>
                  <a:lnTo>
                    <a:pt x="107" y="274"/>
                  </a:lnTo>
                  <a:lnTo>
                    <a:pt x="126" y="273"/>
                  </a:lnTo>
                  <a:lnTo>
                    <a:pt x="150" y="270"/>
                  </a:lnTo>
                  <a:lnTo>
                    <a:pt x="143" y="920"/>
                  </a:lnTo>
                  <a:lnTo>
                    <a:pt x="143" y="943"/>
                  </a:lnTo>
                  <a:lnTo>
                    <a:pt x="143" y="966"/>
                  </a:lnTo>
                  <a:lnTo>
                    <a:pt x="143" y="987"/>
                  </a:lnTo>
                  <a:lnTo>
                    <a:pt x="142" y="1005"/>
                  </a:lnTo>
                  <a:lnTo>
                    <a:pt x="139" y="1022"/>
                  </a:lnTo>
                  <a:lnTo>
                    <a:pt x="134" y="1036"/>
                  </a:lnTo>
                  <a:lnTo>
                    <a:pt x="125" y="1049"/>
                  </a:lnTo>
                  <a:lnTo>
                    <a:pt x="112" y="1057"/>
                  </a:lnTo>
                  <a:lnTo>
                    <a:pt x="99" y="1063"/>
                  </a:lnTo>
                  <a:lnTo>
                    <a:pt x="85" y="1069"/>
                  </a:lnTo>
                  <a:lnTo>
                    <a:pt x="71" y="1073"/>
                  </a:lnTo>
                  <a:lnTo>
                    <a:pt x="57" y="1079"/>
                  </a:lnTo>
                  <a:lnTo>
                    <a:pt x="43" y="1083"/>
                  </a:lnTo>
                  <a:lnTo>
                    <a:pt x="28" y="1089"/>
                  </a:lnTo>
                  <a:lnTo>
                    <a:pt x="14" y="1094"/>
                  </a:lnTo>
                  <a:lnTo>
                    <a:pt x="0" y="1100"/>
                  </a:lnTo>
                  <a:lnTo>
                    <a:pt x="0" y="1130"/>
                  </a:lnTo>
                  <a:lnTo>
                    <a:pt x="26" y="1123"/>
                  </a:lnTo>
                  <a:lnTo>
                    <a:pt x="54" y="1115"/>
                  </a:lnTo>
                  <a:lnTo>
                    <a:pt x="82" y="1104"/>
                  </a:lnTo>
                  <a:lnTo>
                    <a:pt x="109" y="1094"/>
                  </a:lnTo>
                  <a:lnTo>
                    <a:pt x="133" y="1081"/>
                  </a:lnTo>
                  <a:lnTo>
                    <a:pt x="152" y="1066"/>
                  </a:lnTo>
                  <a:lnTo>
                    <a:pt x="164" y="1051"/>
                  </a:lnTo>
                  <a:lnTo>
                    <a:pt x="169" y="1034"/>
                  </a:lnTo>
                  <a:lnTo>
                    <a:pt x="169" y="1007"/>
                  </a:lnTo>
                  <a:lnTo>
                    <a:pt x="170" y="979"/>
                  </a:lnTo>
                  <a:lnTo>
                    <a:pt x="172" y="950"/>
                  </a:lnTo>
                  <a:lnTo>
                    <a:pt x="173" y="921"/>
                  </a:lnTo>
                  <a:lnTo>
                    <a:pt x="173" y="920"/>
                  </a:lnTo>
                  <a:lnTo>
                    <a:pt x="182" y="339"/>
                  </a:lnTo>
                  <a:lnTo>
                    <a:pt x="185" y="341"/>
                  </a:lnTo>
                  <a:lnTo>
                    <a:pt x="185" y="342"/>
                  </a:lnTo>
                  <a:lnTo>
                    <a:pt x="195" y="347"/>
                  </a:lnTo>
                  <a:lnTo>
                    <a:pt x="205" y="353"/>
                  </a:lnTo>
                  <a:lnTo>
                    <a:pt x="213" y="360"/>
                  </a:lnTo>
                  <a:lnTo>
                    <a:pt x="221" y="368"/>
                  </a:lnTo>
                  <a:lnTo>
                    <a:pt x="226" y="376"/>
                  </a:lnTo>
                  <a:lnTo>
                    <a:pt x="233" y="385"/>
                  </a:lnTo>
                  <a:lnTo>
                    <a:pt x="239" y="395"/>
                  </a:lnTo>
                  <a:lnTo>
                    <a:pt x="245" y="405"/>
                  </a:lnTo>
                  <a:lnTo>
                    <a:pt x="220" y="421"/>
                  </a:lnTo>
                  <a:lnTo>
                    <a:pt x="202" y="440"/>
                  </a:lnTo>
                  <a:lnTo>
                    <a:pt x="190" y="461"/>
                  </a:lnTo>
                  <a:lnTo>
                    <a:pt x="184" y="483"/>
                  </a:lnTo>
                  <a:lnTo>
                    <a:pt x="184" y="508"/>
                  </a:lnTo>
                  <a:lnTo>
                    <a:pt x="188" y="532"/>
                  </a:lnTo>
                  <a:lnTo>
                    <a:pt x="199" y="555"/>
                  </a:lnTo>
                  <a:lnTo>
                    <a:pt x="215" y="578"/>
                  </a:lnTo>
                  <a:lnTo>
                    <a:pt x="225" y="592"/>
                  </a:lnTo>
                  <a:lnTo>
                    <a:pt x="237" y="604"/>
                  </a:lnTo>
                  <a:lnTo>
                    <a:pt x="246" y="616"/>
                  </a:lnTo>
                  <a:lnTo>
                    <a:pt x="258" y="624"/>
                  </a:lnTo>
                  <a:lnTo>
                    <a:pt x="268" y="627"/>
                  </a:lnTo>
                  <a:lnTo>
                    <a:pt x="279" y="627"/>
                  </a:lnTo>
                  <a:lnTo>
                    <a:pt x="292" y="623"/>
                  </a:lnTo>
                  <a:lnTo>
                    <a:pt x="306" y="611"/>
                  </a:lnTo>
                  <a:lnTo>
                    <a:pt x="319" y="619"/>
                  </a:lnTo>
                  <a:lnTo>
                    <a:pt x="329" y="627"/>
                  </a:lnTo>
                  <a:lnTo>
                    <a:pt x="340" y="635"/>
                  </a:lnTo>
                  <a:lnTo>
                    <a:pt x="351" y="643"/>
                  </a:lnTo>
                  <a:lnTo>
                    <a:pt x="360" y="652"/>
                  </a:lnTo>
                  <a:lnTo>
                    <a:pt x="368" y="660"/>
                  </a:lnTo>
                  <a:lnTo>
                    <a:pt x="376" y="668"/>
                  </a:lnTo>
                  <a:lnTo>
                    <a:pt x="384" y="676"/>
                  </a:lnTo>
                  <a:lnTo>
                    <a:pt x="384" y="632"/>
                  </a:lnTo>
                  <a:lnTo>
                    <a:pt x="376" y="624"/>
                  </a:lnTo>
                  <a:lnTo>
                    <a:pt x="367" y="617"/>
                  </a:lnTo>
                  <a:lnTo>
                    <a:pt x="358" y="610"/>
                  </a:lnTo>
                  <a:lnTo>
                    <a:pt x="349" y="603"/>
                  </a:lnTo>
                  <a:lnTo>
                    <a:pt x="339" y="597"/>
                  </a:lnTo>
                  <a:lnTo>
                    <a:pt x="330" y="590"/>
                  </a:lnTo>
                  <a:lnTo>
                    <a:pt x="320" y="585"/>
                  </a:lnTo>
                  <a:lnTo>
                    <a:pt x="309" y="579"/>
                  </a:lnTo>
                  <a:lnTo>
                    <a:pt x="300" y="573"/>
                  </a:lnTo>
                  <a:lnTo>
                    <a:pt x="289" y="585"/>
                  </a:lnTo>
                  <a:lnTo>
                    <a:pt x="281" y="592"/>
                  </a:lnTo>
                  <a:lnTo>
                    <a:pt x="273" y="594"/>
                  </a:lnTo>
                  <a:lnTo>
                    <a:pt x="266" y="593"/>
                  </a:lnTo>
                  <a:lnTo>
                    <a:pt x="260" y="588"/>
                  </a:lnTo>
                  <a:lnTo>
                    <a:pt x="253" y="580"/>
                  </a:lnTo>
                  <a:lnTo>
                    <a:pt x="247" y="570"/>
                  </a:lnTo>
                  <a:lnTo>
                    <a:pt x="239" y="558"/>
                  </a:lnTo>
                  <a:lnTo>
                    <a:pt x="225" y="536"/>
                  </a:lnTo>
                  <a:lnTo>
                    <a:pt x="217" y="517"/>
                  </a:lnTo>
                  <a:lnTo>
                    <a:pt x="213" y="499"/>
                  </a:lnTo>
                  <a:lnTo>
                    <a:pt x="214" y="483"/>
                  </a:lnTo>
                  <a:lnTo>
                    <a:pt x="220" y="467"/>
                  </a:lnTo>
                  <a:lnTo>
                    <a:pt x="231" y="453"/>
                  </a:lnTo>
                  <a:lnTo>
                    <a:pt x="247" y="440"/>
                  </a:lnTo>
                  <a:lnTo>
                    <a:pt x="270" y="426"/>
                  </a:lnTo>
                  <a:lnTo>
                    <a:pt x="283" y="421"/>
                  </a:lnTo>
                  <a:lnTo>
                    <a:pt x="278" y="407"/>
                  </a:lnTo>
                  <a:lnTo>
                    <a:pt x="270" y="389"/>
                  </a:lnTo>
                  <a:lnTo>
                    <a:pt x="261" y="372"/>
                  </a:lnTo>
                  <a:lnTo>
                    <a:pt x="251" y="358"/>
                  </a:lnTo>
                  <a:lnTo>
                    <a:pt x="240" y="345"/>
                  </a:lnTo>
                  <a:lnTo>
                    <a:pt x="228" y="334"/>
                  </a:lnTo>
                  <a:lnTo>
                    <a:pt x="215" y="324"/>
                  </a:lnTo>
                  <a:lnTo>
                    <a:pt x="199" y="316"/>
                  </a:lnTo>
                  <a:lnTo>
                    <a:pt x="182" y="308"/>
                  </a:lnTo>
                  <a:lnTo>
                    <a:pt x="182" y="290"/>
                  </a:lnTo>
                  <a:lnTo>
                    <a:pt x="199" y="293"/>
                  </a:lnTo>
                  <a:lnTo>
                    <a:pt x="215" y="298"/>
                  </a:lnTo>
                  <a:lnTo>
                    <a:pt x="230" y="304"/>
                  </a:lnTo>
                  <a:lnTo>
                    <a:pt x="245" y="311"/>
                  </a:lnTo>
                  <a:lnTo>
                    <a:pt x="259" y="319"/>
                  </a:lnTo>
                  <a:lnTo>
                    <a:pt x="273" y="327"/>
                  </a:lnTo>
                  <a:lnTo>
                    <a:pt x="286" y="336"/>
                  </a:lnTo>
                  <a:lnTo>
                    <a:pt x="299" y="346"/>
                  </a:lnTo>
                  <a:lnTo>
                    <a:pt x="311" y="357"/>
                  </a:lnTo>
                  <a:lnTo>
                    <a:pt x="323" y="368"/>
                  </a:lnTo>
                  <a:lnTo>
                    <a:pt x="334" y="381"/>
                  </a:lnTo>
                  <a:lnTo>
                    <a:pt x="345" y="394"/>
                  </a:lnTo>
                  <a:lnTo>
                    <a:pt x="355" y="406"/>
                  </a:lnTo>
                  <a:lnTo>
                    <a:pt x="366" y="420"/>
                  </a:lnTo>
                  <a:lnTo>
                    <a:pt x="375" y="434"/>
                  </a:lnTo>
                  <a:lnTo>
                    <a:pt x="38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3" name="Freeform 67"/>
            <p:cNvSpPr>
              <a:spLocks/>
            </p:cNvSpPr>
            <p:nvPr/>
          </p:nvSpPr>
          <p:spPr bwMode="auto">
            <a:xfrm>
              <a:off x="1241" y="3461"/>
              <a:ext cx="192" cy="208"/>
            </a:xfrm>
            <a:custGeom>
              <a:avLst/>
              <a:gdLst>
                <a:gd name="T0" fmla="*/ 384 w 384"/>
                <a:gd name="T1" fmla="*/ 55 h 416"/>
                <a:gd name="T2" fmla="*/ 384 w 384"/>
                <a:gd name="T3" fmla="*/ 0 h 416"/>
                <a:gd name="T4" fmla="*/ 368 w 384"/>
                <a:gd name="T5" fmla="*/ 24 h 416"/>
                <a:gd name="T6" fmla="*/ 351 w 384"/>
                <a:gd name="T7" fmla="*/ 49 h 416"/>
                <a:gd name="T8" fmla="*/ 332 w 384"/>
                <a:gd name="T9" fmla="*/ 73 h 416"/>
                <a:gd name="T10" fmla="*/ 314 w 384"/>
                <a:gd name="T11" fmla="*/ 96 h 416"/>
                <a:gd name="T12" fmla="*/ 296 w 384"/>
                <a:gd name="T13" fmla="*/ 120 h 416"/>
                <a:gd name="T14" fmla="*/ 277 w 384"/>
                <a:gd name="T15" fmla="*/ 140 h 416"/>
                <a:gd name="T16" fmla="*/ 260 w 384"/>
                <a:gd name="T17" fmla="*/ 160 h 416"/>
                <a:gd name="T18" fmla="*/ 244 w 384"/>
                <a:gd name="T19" fmla="*/ 177 h 416"/>
                <a:gd name="T20" fmla="*/ 229 w 384"/>
                <a:gd name="T21" fmla="*/ 191 h 416"/>
                <a:gd name="T22" fmla="*/ 215 w 384"/>
                <a:gd name="T23" fmla="*/ 206 h 416"/>
                <a:gd name="T24" fmla="*/ 200 w 384"/>
                <a:gd name="T25" fmla="*/ 220 h 416"/>
                <a:gd name="T26" fmla="*/ 185 w 384"/>
                <a:gd name="T27" fmla="*/ 232 h 416"/>
                <a:gd name="T28" fmla="*/ 170 w 384"/>
                <a:gd name="T29" fmla="*/ 246 h 416"/>
                <a:gd name="T30" fmla="*/ 155 w 384"/>
                <a:gd name="T31" fmla="*/ 259 h 416"/>
                <a:gd name="T32" fmla="*/ 140 w 384"/>
                <a:gd name="T33" fmla="*/ 273 h 416"/>
                <a:gd name="T34" fmla="*/ 125 w 384"/>
                <a:gd name="T35" fmla="*/ 285 h 416"/>
                <a:gd name="T36" fmla="*/ 109 w 384"/>
                <a:gd name="T37" fmla="*/ 297 h 416"/>
                <a:gd name="T38" fmla="*/ 94 w 384"/>
                <a:gd name="T39" fmla="*/ 310 h 416"/>
                <a:gd name="T40" fmla="*/ 78 w 384"/>
                <a:gd name="T41" fmla="*/ 322 h 416"/>
                <a:gd name="T42" fmla="*/ 63 w 384"/>
                <a:gd name="T43" fmla="*/ 334 h 416"/>
                <a:gd name="T44" fmla="*/ 47 w 384"/>
                <a:gd name="T45" fmla="*/ 345 h 416"/>
                <a:gd name="T46" fmla="*/ 32 w 384"/>
                <a:gd name="T47" fmla="*/ 357 h 416"/>
                <a:gd name="T48" fmla="*/ 16 w 384"/>
                <a:gd name="T49" fmla="*/ 368 h 416"/>
                <a:gd name="T50" fmla="*/ 0 w 384"/>
                <a:gd name="T51" fmla="*/ 380 h 416"/>
                <a:gd name="T52" fmla="*/ 0 w 384"/>
                <a:gd name="T53" fmla="*/ 416 h 416"/>
                <a:gd name="T54" fmla="*/ 24 w 384"/>
                <a:gd name="T55" fmla="*/ 398 h 416"/>
                <a:gd name="T56" fmla="*/ 49 w 384"/>
                <a:gd name="T57" fmla="*/ 380 h 416"/>
                <a:gd name="T58" fmla="*/ 74 w 384"/>
                <a:gd name="T59" fmla="*/ 361 h 416"/>
                <a:gd name="T60" fmla="*/ 100 w 384"/>
                <a:gd name="T61" fmla="*/ 342 h 416"/>
                <a:gd name="T62" fmla="*/ 125 w 384"/>
                <a:gd name="T63" fmla="*/ 321 h 416"/>
                <a:gd name="T64" fmla="*/ 152 w 384"/>
                <a:gd name="T65" fmla="*/ 300 h 416"/>
                <a:gd name="T66" fmla="*/ 178 w 384"/>
                <a:gd name="T67" fmla="*/ 278 h 416"/>
                <a:gd name="T68" fmla="*/ 203 w 384"/>
                <a:gd name="T69" fmla="*/ 255 h 416"/>
                <a:gd name="T70" fmla="*/ 229 w 384"/>
                <a:gd name="T71" fmla="*/ 232 h 416"/>
                <a:gd name="T72" fmla="*/ 254 w 384"/>
                <a:gd name="T73" fmla="*/ 208 h 416"/>
                <a:gd name="T74" fmla="*/ 278 w 384"/>
                <a:gd name="T75" fmla="*/ 184 h 416"/>
                <a:gd name="T76" fmla="*/ 301 w 384"/>
                <a:gd name="T77" fmla="*/ 160 h 416"/>
                <a:gd name="T78" fmla="*/ 324 w 384"/>
                <a:gd name="T79" fmla="*/ 134 h 416"/>
                <a:gd name="T80" fmla="*/ 345 w 384"/>
                <a:gd name="T81" fmla="*/ 108 h 416"/>
                <a:gd name="T82" fmla="*/ 366 w 384"/>
                <a:gd name="T83" fmla="*/ 82 h 416"/>
                <a:gd name="T84" fmla="*/ 384 w 384"/>
                <a:gd name="T85" fmla="*/ 5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4" h="416">
                  <a:moveTo>
                    <a:pt x="384" y="55"/>
                  </a:moveTo>
                  <a:lnTo>
                    <a:pt x="384" y="0"/>
                  </a:lnTo>
                  <a:lnTo>
                    <a:pt x="368" y="24"/>
                  </a:lnTo>
                  <a:lnTo>
                    <a:pt x="351" y="49"/>
                  </a:lnTo>
                  <a:lnTo>
                    <a:pt x="332" y="73"/>
                  </a:lnTo>
                  <a:lnTo>
                    <a:pt x="314" y="96"/>
                  </a:lnTo>
                  <a:lnTo>
                    <a:pt x="296" y="120"/>
                  </a:lnTo>
                  <a:lnTo>
                    <a:pt x="277" y="140"/>
                  </a:lnTo>
                  <a:lnTo>
                    <a:pt x="260" y="160"/>
                  </a:lnTo>
                  <a:lnTo>
                    <a:pt x="244" y="177"/>
                  </a:lnTo>
                  <a:lnTo>
                    <a:pt x="229" y="191"/>
                  </a:lnTo>
                  <a:lnTo>
                    <a:pt x="215" y="206"/>
                  </a:lnTo>
                  <a:lnTo>
                    <a:pt x="200" y="220"/>
                  </a:lnTo>
                  <a:lnTo>
                    <a:pt x="185" y="232"/>
                  </a:lnTo>
                  <a:lnTo>
                    <a:pt x="170" y="246"/>
                  </a:lnTo>
                  <a:lnTo>
                    <a:pt x="155" y="259"/>
                  </a:lnTo>
                  <a:lnTo>
                    <a:pt x="140" y="273"/>
                  </a:lnTo>
                  <a:lnTo>
                    <a:pt x="125" y="285"/>
                  </a:lnTo>
                  <a:lnTo>
                    <a:pt x="109" y="297"/>
                  </a:lnTo>
                  <a:lnTo>
                    <a:pt x="94" y="310"/>
                  </a:lnTo>
                  <a:lnTo>
                    <a:pt x="78" y="322"/>
                  </a:lnTo>
                  <a:lnTo>
                    <a:pt x="63" y="334"/>
                  </a:lnTo>
                  <a:lnTo>
                    <a:pt x="47" y="345"/>
                  </a:lnTo>
                  <a:lnTo>
                    <a:pt x="32" y="357"/>
                  </a:lnTo>
                  <a:lnTo>
                    <a:pt x="16" y="368"/>
                  </a:lnTo>
                  <a:lnTo>
                    <a:pt x="0" y="380"/>
                  </a:lnTo>
                  <a:lnTo>
                    <a:pt x="0" y="416"/>
                  </a:lnTo>
                  <a:lnTo>
                    <a:pt x="24" y="398"/>
                  </a:lnTo>
                  <a:lnTo>
                    <a:pt x="49" y="380"/>
                  </a:lnTo>
                  <a:lnTo>
                    <a:pt x="74" y="361"/>
                  </a:lnTo>
                  <a:lnTo>
                    <a:pt x="100" y="342"/>
                  </a:lnTo>
                  <a:lnTo>
                    <a:pt x="125" y="321"/>
                  </a:lnTo>
                  <a:lnTo>
                    <a:pt x="152" y="300"/>
                  </a:lnTo>
                  <a:lnTo>
                    <a:pt x="178" y="278"/>
                  </a:lnTo>
                  <a:lnTo>
                    <a:pt x="203" y="255"/>
                  </a:lnTo>
                  <a:lnTo>
                    <a:pt x="229" y="232"/>
                  </a:lnTo>
                  <a:lnTo>
                    <a:pt x="254" y="208"/>
                  </a:lnTo>
                  <a:lnTo>
                    <a:pt x="278" y="184"/>
                  </a:lnTo>
                  <a:lnTo>
                    <a:pt x="301" y="160"/>
                  </a:lnTo>
                  <a:lnTo>
                    <a:pt x="324" y="134"/>
                  </a:lnTo>
                  <a:lnTo>
                    <a:pt x="345" y="108"/>
                  </a:lnTo>
                  <a:lnTo>
                    <a:pt x="366" y="8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4" name="Freeform 68"/>
            <p:cNvSpPr>
              <a:spLocks/>
            </p:cNvSpPr>
            <p:nvPr/>
          </p:nvSpPr>
          <p:spPr bwMode="auto">
            <a:xfrm>
              <a:off x="1241" y="3524"/>
              <a:ext cx="192" cy="202"/>
            </a:xfrm>
            <a:custGeom>
              <a:avLst/>
              <a:gdLst>
                <a:gd name="T0" fmla="*/ 384 w 384"/>
                <a:gd name="T1" fmla="*/ 0 h 405"/>
                <a:gd name="T2" fmla="*/ 383 w 384"/>
                <a:gd name="T3" fmla="*/ 4 h 405"/>
                <a:gd name="T4" fmla="*/ 381 w 384"/>
                <a:gd name="T5" fmla="*/ 7 h 405"/>
                <a:gd name="T6" fmla="*/ 349 w 384"/>
                <a:gd name="T7" fmla="*/ 53 h 405"/>
                <a:gd name="T8" fmla="*/ 313 w 384"/>
                <a:gd name="T9" fmla="*/ 96 h 405"/>
                <a:gd name="T10" fmla="*/ 275 w 384"/>
                <a:gd name="T11" fmla="*/ 139 h 405"/>
                <a:gd name="T12" fmla="*/ 233 w 384"/>
                <a:gd name="T13" fmla="*/ 178 h 405"/>
                <a:gd name="T14" fmla="*/ 191 w 384"/>
                <a:gd name="T15" fmla="*/ 217 h 405"/>
                <a:gd name="T16" fmla="*/ 147 w 384"/>
                <a:gd name="T17" fmla="*/ 254 h 405"/>
                <a:gd name="T18" fmla="*/ 103 w 384"/>
                <a:gd name="T19" fmla="*/ 291 h 405"/>
                <a:gd name="T20" fmla="*/ 61 w 384"/>
                <a:gd name="T21" fmla="*/ 325 h 405"/>
                <a:gd name="T22" fmla="*/ 44 w 384"/>
                <a:gd name="T23" fmla="*/ 338 h 405"/>
                <a:gd name="T24" fmla="*/ 28 w 384"/>
                <a:gd name="T25" fmla="*/ 349 h 405"/>
                <a:gd name="T26" fmla="*/ 13 w 384"/>
                <a:gd name="T27" fmla="*/ 360 h 405"/>
                <a:gd name="T28" fmla="*/ 0 w 384"/>
                <a:gd name="T29" fmla="*/ 370 h 405"/>
                <a:gd name="T30" fmla="*/ 13 w 384"/>
                <a:gd name="T31" fmla="*/ 395 h 405"/>
                <a:gd name="T32" fmla="*/ 41 w 384"/>
                <a:gd name="T33" fmla="*/ 377 h 405"/>
                <a:gd name="T34" fmla="*/ 67 w 384"/>
                <a:gd name="T35" fmla="*/ 359 h 405"/>
                <a:gd name="T36" fmla="*/ 94 w 384"/>
                <a:gd name="T37" fmla="*/ 338 h 405"/>
                <a:gd name="T38" fmla="*/ 119 w 384"/>
                <a:gd name="T39" fmla="*/ 318 h 405"/>
                <a:gd name="T40" fmla="*/ 146 w 384"/>
                <a:gd name="T41" fmla="*/ 296 h 405"/>
                <a:gd name="T42" fmla="*/ 172 w 384"/>
                <a:gd name="T43" fmla="*/ 276 h 405"/>
                <a:gd name="T44" fmla="*/ 199 w 384"/>
                <a:gd name="T45" fmla="*/ 254 h 405"/>
                <a:gd name="T46" fmla="*/ 232 w 384"/>
                <a:gd name="T47" fmla="*/ 223 h 405"/>
                <a:gd name="T48" fmla="*/ 276 w 384"/>
                <a:gd name="T49" fmla="*/ 180 h 405"/>
                <a:gd name="T50" fmla="*/ 320 w 384"/>
                <a:gd name="T51" fmla="*/ 132 h 405"/>
                <a:gd name="T52" fmla="*/ 364 w 384"/>
                <a:gd name="T53" fmla="*/ 80 h 405"/>
                <a:gd name="T54" fmla="*/ 384 w 384"/>
                <a:gd name="T55" fmla="*/ 51 h 405"/>
                <a:gd name="T56" fmla="*/ 384 w 384"/>
                <a:gd name="T57" fmla="*/ 51 h 405"/>
                <a:gd name="T58" fmla="*/ 384 w 384"/>
                <a:gd name="T59" fmla="*/ 52 h 405"/>
                <a:gd name="T60" fmla="*/ 384 w 384"/>
                <a:gd name="T61" fmla="*/ 51 h 405"/>
                <a:gd name="T62" fmla="*/ 384 w 384"/>
                <a:gd name="T63" fmla="*/ 5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4" h="405">
                  <a:moveTo>
                    <a:pt x="384" y="51"/>
                  </a:moveTo>
                  <a:lnTo>
                    <a:pt x="384" y="0"/>
                  </a:lnTo>
                  <a:lnTo>
                    <a:pt x="383" y="1"/>
                  </a:lnTo>
                  <a:lnTo>
                    <a:pt x="383" y="4"/>
                  </a:lnTo>
                  <a:lnTo>
                    <a:pt x="382" y="5"/>
                  </a:lnTo>
                  <a:lnTo>
                    <a:pt x="381" y="7"/>
                  </a:lnTo>
                  <a:lnTo>
                    <a:pt x="366" y="30"/>
                  </a:lnTo>
                  <a:lnTo>
                    <a:pt x="349" y="53"/>
                  </a:lnTo>
                  <a:lnTo>
                    <a:pt x="331" y="75"/>
                  </a:lnTo>
                  <a:lnTo>
                    <a:pt x="313" y="96"/>
                  </a:lnTo>
                  <a:lnTo>
                    <a:pt x="294" y="118"/>
                  </a:lnTo>
                  <a:lnTo>
                    <a:pt x="275" y="139"/>
                  </a:lnTo>
                  <a:lnTo>
                    <a:pt x="254" y="158"/>
                  </a:lnTo>
                  <a:lnTo>
                    <a:pt x="233" y="178"/>
                  </a:lnTo>
                  <a:lnTo>
                    <a:pt x="211" y="197"/>
                  </a:lnTo>
                  <a:lnTo>
                    <a:pt x="191" y="217"/>
                  </a:lnTo>
                  <a:lnTo>
                    <a:pt x="169" y="235"/>
                  </a:lnTo>
                  <a:lnTo>
                    <a:pt x="147" y="254"/>
                  </a:lnTo>
                  <a:lnTo>
                    <a:pt x="125" y="272"/>
                  </a:lnTo>
                  <a:lnTo>
                    <a:pt x="103" y="291"/>
                  </a:lnTo>
                  <a:lnTo>
                    <a:pt x="82" y="308"/>
                  </a:lnTo>
                  <a:lnTo>
                    <a:pt x="61" y="325"/>
                  </a:lnTo>
                  <a:lnTo>
                    <a:pt x="53" y="332"/>
                  </a:lnTo>
                  <a:lnTo>
                    <a:pt x="44" y="338"/>
                  </a:lnTo>
                  <a:lnTo>
                    <a:pt x="36" y="344"/>
                  </a:lnTo>
                  <a:lnTo>
                    <a:pt x="28" y="349"/>
                  </a:lnTo>
                  <a:lnTo>
                    <a:pt x="21" y="355"/>
                  </a:lnTo>
                  <a:lnTo>
                    <a:pt x="13" y="360"/>
                  </a:lnTo>
                  <a:lnTo>
                    <a:pt x="6" y="365"/>
                  </a:lnTo>
                  <a:lnTo>
                    <a:pt x="0" y="370"/>
                  </a:lnTo>
                  <a:lnTo>
                    <a:pt x="0" y="405"/>
                  </a:lnTo>
                  <a:lnTo>
                    <a:pt x="13" y="395"/>
                  </a:lnTo>
                  <a:lnTo>
                    <a:pt x="27" y="386"/>
                  </a:lnTo>
                  <a:lnTo>
                    <a:pt x="41" y="377"/>
                  </a:lnTo>
                  <a:lnTo>
                    <a:pt x="54" y="368"/>
                  </a:lnTo>
                  <a:lnTo>
                    <a:pt x="67" y="359"/>
                  </a:lnTo>
                  <a:lnTo>
                    <a:pt x="80" y="348"/>
                  </a:lnTo>
                  <a:lnTo>
                    <a:pt x="94" y="338"/>
                  </a:lnTo>
                  <a:lnTo>
                    <a:pt x="107" y="329"/>
                  </a:lnTo>
                  <a:lnTo>
                    <a:pt x="119" y="318"/>
                  </a:lnTo>
                  <a:lnTo>
                    <a:pt x="133" y="308"/>
                  </a:lnTo>
                  <a:lnTo>
                    <a:pt x="146" y="296"/>
                  </a:lnTo>
                  <a:lnTo>
                    <a:pt x="160" y="286"/>
                  </a:lnTo>
                  <a:lnTo>
                    <a:pt x="172" y="276"/>
                  </a:lnTo>
                  <a:lnTo>
                    <a:pt x="185" y="264"/>
                  </a:lnTo>
                  <a:lnTo>
                    <a:pt x="199" y="254"/>
                  </a:lnTo>
                  <a:lnTo>
                    <a:pt x="211" y="242"/>
                  </a:lnTo>
                  <a:lnTo>
                    <a:pt x="232" y="223"/>
                  </a:lnTo>
                  <a:lnTo>
                    <a:pt x="254" y="202"/>
                  </a:lnTo>
                  <a:lnTo>
                    <a:pt x="276" y="180"/>
                  </a:lnTo>
                  <a:lnTo>
                    <a:pt x="298" y="157"/>
                  </a:lnTo>
                  <a:lnTo>
                    <a:pt x="320" y="132"/>
                  </a:lnTo>
                  <a:lnTo>
                    <a:pt x="342" y="106"/>
                  </a:lnTo>
                  <a:lnTo>
                    <a:pt x="364" y="80"/>
                  </a:lnTo>
                  <a:lnTo>
                    <a:pt x="384" y="52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2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5" name="Freeform 69"/>
            <p:cNvSpPr>
              <a:spLocks/>
            </p:cNvSpPr>
            <p:nvPr/>
          </p:nvSpPr>
          <p:spPr bwMode="auto">
            <a:xfrm>
              <a:off x="1234" y="2996"/>
              <a:ext cx="7" cy="67"/>
            </a:xfrm>
            <a:custGeom>
              <a:avLst/>
              <a:gdLst>
                <a:gd name="T0" fmla="*/ 14 w 14"/>
                <a:gd name="T1" fmla="*/ 136 h 136"/>
                <a:gd name="T2" fmla="*/ 14 w 14"/>
                <a:gd name="T3" fmla="*/ 0 h 136"/>
                <a:gd name="T4" fmla="*/ 3 w 14"/>
                <a:gd name="T5" fmla="*/ 33 h 136"/>
                <a:gd name="T6" fmla="*/ 0 w 14"/>
                <a:gd name="T7" fmla="*/ 67 h 136"/>
                <a:gd name="T8" fmla="*/ 3 w 14"/>
                <a:gd name="T9" fmla="*/ 101 h 136"/>
                <a:gd name="T10" fmla="*/ 14 w 14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6">
                  <a:moveTo>
                    <a:pt x="14" y="136"/>
                  </a:moveTo>
                  <a:lnTo>
                    <a:pt x="14" y="0"/>
                  </a:lnTo>
                  <a:lnTo>
                    <a:pt x="3" y="33"/>
                  </a:lnTo>
                  <a:lnTo>
                    <a:pt x="0" y="67"/>
                  </a:lnTo>
                  <a:lnTo>
                    <a:pt x="3" y="101"/>
                  </a:lnTo>
                  <a:lnTo>
                    <a:pt x="14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6" name="Freeform 70"/>
            <p:cNvSpPr>
              <a:spLocks/>
            </p:cNvSpPr>
            <p:nvPr/>
          </p:nvSpPr>
          <p:spPr bwMode="auto">
            <a:xfrm>
              <a:off x="975" y="3517"/>
              <a:ext cx="266" cy="491"/>
            </a:xfrm>
            <a:custGeom>
              <a:avLst/>
              <a:gdLst>
                <a:gd name="T0" fmla="*/ 485 w 533"/>
                <a:gd name="T1" fmla="*/ 15 h 981"/>
                <a:gd name="T2" fmla="*/ 387 w 533"/>
                <a:gd name="T3" fmla="*/ 43 h 981"/>
                <a:gd name="T4" fmla="*/ 285 w 533"/>
                <a:gd name="T5" fmla="*/ 70 h 981"/>
                <a:gd name="T6" fmla="*/ 179 w 533"/>
                <a:gd name="T7" fmla="*/ 95 h 981"/>
                <a:gd name="T8" fmla="*/ 116 w 533"/>
                <a:gd name="T9" fmla="*/ 119 h 981"/>
                <a:gd name="T10" fmla="*/ 40 w 533"/>
                <a:gd name="T11" fmla="*/ 162 h 981"/>
                <a:gd name="T12" fmla="*/ 0 w 533"/>
                <a:gd name="T13" fmla="*/ 176 h 981"/>
                <a:gd name="T14" fmla="*/ 19 w 533"/>
                <a:gd name="T15" fmla="*/ 400 h 981"/>
                <a:gd name="T16" fmla="*/ 93 w 533"/>
                <a:gd name="T17" fmla="*/ 396 h 981"/>
                <a:gd name="T18" fmla="*/ 170 w 533"/>
                <a:gd name="T19" fmla="*/ 391 h 981"/>
                <a:gd name="T20" fmla="*/ 254 w 533"/>
                <a:gd name="T21" fmla="*/ 387 h 981"/>
                <a:gd name="T22" fmla="*/ 337 w 533"/>
                <a:gd name="T23" fmla="*/ 390 h 981"/>
                <a:gd name="T24" fmla="*/ 300 w 533"/>
                <a:gd name="T25" fmla="*/ 488 h 981"/>
                <a:gd name="T26" fmla="*/ 195 w 533"/>
                <a:gd name="T27" fmla="*/ 759 h 981"/>
                <a:gd name="T28" fmla="*/ 186 w 533"/>
                <a:gd name="T29" fmla="*/ 734 h 981"/>
                <a:gd name="T30" fmla="*/ 178 w 533"/>
                <a:gd name="T31" fmla="*/ 718 h 981"/>
                <a:gd name="T32" fmla="*/ 170 w 533"/>
                <a:gd name="T33" fmla="*/ 710 h 981"/>
                <a:gd name="T34" fmla="*/ 163 w 533"/>
                <a:gd name="T35" fmla="*/ 703 h 981"/>
                <a:gd name="T36" fmla="*/ 151 w 533"/>
                <a:gd name="T37" fmla="*/ 700 h 981"/>
                <a:gd name="T38" fmla="*/ 0 w 533"/>
                <a:gd name="T39" fmla="*/ 728 h 981"/>
                <a:gd name="T40" fmla="*/ 148 w 533"/>
                <a:gd name="T41" fmla="*/ 730 h 981"/>
                <a:gd name="T42" fmla="*/ 155 w 533"/>
                <a:gd name="T43" fmla="*/ 740 h 981"/>
                <a:gd name="T44" fmla="*/ 164 w 533"/>
                <a:gd name="T45" fmla="*/ 766 h 981"/>
                <a:gd name="T46" fmla="*/ 173 w 533"/>
                <a:gd name="T47" fmla="*/ 825 h 981"/>
                <a:gd name="T48" fmla="*/ 288 w 533"/>
                <a:gd name="T49" fmla="*/ 609 h 981"/>
                <a:gd name="T50" fmla="*/ 346 w 533"/>
                <a:gd name="T51" fmla="*/ 502 h 981"/>
                <a:gd name="T52" fmla="*/ 376 w 533"/>
                <a:gd name="T53" fmla="*/ 493 h 981"/>
                <a:gd name="T54" fmla="*/ 418 w 533"/>
                <a:gd name="T55" fmla="*/ 480 h 981"/>
                <a:gd name="T56" fmla="*/ 468 w 533"/>
                <a:gd name="T57" fmla="*/ 455 h 981"/>
                <a:gd name="T58" fmla="*/ 520 w 533"/>
                <a:gd name="T59" fmla="*/ 425 h 981"/>
                <a:gd name="T60" fmla="*/ 511 w 533"/>
                <a:gd name="T61" fmla="*/ 396 h 981"/>
                <a:gd name="T62" fmla="*/ 468 w 533"/>
                <a:gd name="T63" fmla="*/ 421 h 981"/>
                <a:gd name="T64" fmla="*/ 422 w 533"/>
                <a:gd name="T65" fmla="*/ 443 h 981"/>
                <a:gd name="T66" fmla="*/ 370 w 533"/>
                <a:gd name="T67" fmla="*/ 463 h 981"/>
                <a:gd name="T68" fmla="*/ 339 w 533"/>
                <a:gd name="T69" fmla="*/ 473 h 981"/>
                <a:gd name="T70" fmla="*/ 355 w 533"/>
                <a:gd name="T71" fmla="*/ 411 h 981"/>
                <a:gd name="T72" fmla="*/ 406 w 533"/>
                <a:gd name="T73" fmla="*/ 371 h 981"/>
                <a:gd name="T74" fmla="*/ 460 w 533"/>
                <a:gd name="T75" fmla="*/ 351 h 981"/>
                <a:gd name="T76" fmla="*/ 493 w 533"/>
                <a:gd name="T77" fmla="*/ 329 h 981"/>
                <a:gd name="T78" fmla="*/ 524 w 533"/>
                <a:gd name="T79" fmla="*/ 308 h 981"/>
                <a:gd name="T80" fmla="*/ 514 w 533"/>
                <a:gd name="T81" fmla="*/ 280 h 981"/>
                <a:gd name="T82" fmla="*/ 476 w 533"/>
                <a:gd name="T83" fmla="*/ 305 h 981"/>
                <a:gd name="T84" fmla="*/ 427 w 533"/>
                <a:gd name="T85" fmla="*/ 339 h 981"/>
                <a:gd name="T86" fmla="*/ 371 w 533"/>
                <a:gd name="T87" fmla="*/ 365 h 981"/>
                <a:gd name="T88" fmla="*/ 325 w 533"/>
                <a:gd name="T89" fmla="*/ 353 h 981"/>
                <a:gd name="T90" fmla="*/ 185 w 533"/>
                <a:gd name="T91" fmla="*/ 123 h 981"/>
                <a:gd name="T92" fmla="*/ 269 w 533"/>
                <a:gd name="T93" fmla="*/ 101 h 981"/>
                <a:gd name="T94" fmla="*/ 353 w 533"/>
                <a:gd name="T95" fmla="*/ 78 h 981"/>
                <a:gd name="T96" fmla="*/ 437 w 533"/>
                <a:gd name="T97" fmla="*/ 54 h 981"/>
                <a:gd name="T98" fmla="*/ 484 w 533"/>
                <a:gd name="T99" fmla="*/ 41 h 981"/>
                <a:gd name="T100" fmla="*/ 512 w 533"/>
                <a:gd name="T101" fmla="*/ 34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3" h="981">
                  <a:moveTo>
                    <a:pt x="533" y="30"/>
                  </a:moveTo>
                  <a:lnTo>
                    <a:pt x="533" y="0"/>
                  </a:lnTo>
                  <a:lnTo>
                    <a:pt x="509" y="8"/>
                  </a:lnTo>
                  <a:lnTo>
                    <a:pt x="485" y="15"/>
                  </a:lnTo>
                  <a:lnTo>
                    <a:pt x="461" y="23"/>
                  </a:lnTo>
                  <a:lnTo>
                    <a:pt x="437" y="30"/>
                  </a:lnTo>
                  <a:lnTo>
                    <a:pt x="413" y="36"/>
                  </a:lnTo>
                  <a:lnTo>
                    <a:pt x="387" y="43"/>
                  </a:lnTo>
                  <a:lnTo>
                    <a:pt x="362" y="50"/>
                  </a:lnTo>
                  <a:lnTo>
                    <a:pt x="337" y="57"/>
                  </a:lnTo>
                  <a:lnTo>
                    <a:pt x="311" y="63"/>
                  </a:lnTo>
                  <a:lnTo>
                    <a:pt x="285" y="70"/>
                  </a:lnTo>
                  <a:lnTo>
                    <a:pt x="258" y="77"/>
                  </a:lnTo>
                  <a:lnTo>
                    <a:pt x="232" y="83"/>
                  </a:lnTo>
                  <a:lnTo>
                    <a:pt x="205" y="89"/>
                  </a:lnTo>
                  <a:lnTo>
                    <a:pt x="179" y="95"/>
                  </a:lnTo>
                  <a:lnTo>
                    <a:pt x="152" y="102"/>
                  </a:lnTo>
                  <a:lnTo>
                    <a:pt x="126" y="108"/>
                  </a:lnTo>
                  <a:lnTo>
                    <a:pt x="117" y="109"/>
                  </a:lnTo>
                  <a:lnTo>
                    <a:pt x="116" y="119"/>
                  </a:lnTo>
                  <a:lnTo>
                    <a:pt x="69" y="366"/>
                  </a:lnTo>
                  <a:lnTo>
                    <a:pt x="73" y="367"/>
                  </a:lnTo>
                  <a:lnTo>
                    <a:pt x="15" y="371"/>
                  </a:lnTo>
                  <a:lnTo>
                    <a:pt x="40" y="162"/>
                  </a:lnTo>
                  <a:lnTo>
                    <a:pt x="41" y="145"/>
                  </a:lnTo>
                  <a:lnTo>
                    <a:pt x="23" y="145"/>
                  </a:lnTo>
                  <a:lnTo>
                    <a:pt x="0" y="146"/>
                  </a:lnTo>
                  <a:lnTo>
                    <a:pt x="0" y="176"/>
                  </a:lnTo>
                  <a:lnTo>
                    <a:pt x="7" y="176"/>
                  </a:lnTo>
                  <a:lnTo>
                    <a:pt x="0" y="258"/>
                  </a:lnTo>
                  <a:lnTo>
                    <a:pt x="0" y="402"/>
                  </a:lnTo>
                  <a:lnTo>
                    <a:pt x="19" y="400"/>
                  </a:lnTo>
                  <a:lnTo>
                    <a:pt x="36" y="399"/>
                  </a:lnTo>
                  <a:lnTo>
                    <a:pt x="54" y="398"/>
                  </a:lnTo>
                  <a:lnTo>
                    <a:pt x="73" y="397"/>
                  </a:lnTo>
                  <a:lnTo>
                    <a:pt x="93" y="396"/>
                  </a:lnTo>
                  <a:lnTo>
                    <a:pt x="111" y="395"/>
                  </a:lnTo>
                  <a:lnTo>
                    <a:pt x="131" y="394"/>
                  </a:lnTo>
                  <a:lnTo>
                    <a:pt x="150" y="392"/>
                  </a:lnTo>
                  <a:lnTo>
                    <a:pt x="170" y="391"/>
                  </a:lnTo>
                  <a:lnTo>
                    <a:pt x="190" y="390"/>
                  </a:lnTo>
                  <a:lnTo>
                    <a:pt x="211" y="389"/>
                  </a:lnTo>
                  <a:lnTo>
                    <a:pt x="233" y="388"/>
                  </a:lnTo>
                  <a:lnTo>
                    <a:pt x="254" y="387"/>
                  </a:lnTo>
                  <a:lnTo>
                    <a:pt x="277" y="385"/>
                  </a:lnTo>
                  <a:lnTo>
                    <a:pt x="300" y="384"/>
                  </a:lnTo>
                  <a:lnTo>
                    <a:pt x="323" y="383"/>
                  </a:lnTo>
                  <a:lnTo>
                    <a:pt x="337" y="390"/>
                  </a:lnTo>
                  <a:lnTo>
                    <a:pt x="300" y="488"/>
                  </a:lnTo>
                  <a:lnTo>
                    <a:pt x="314" y="493"/>
                  </a:lnTo>
                  <a:lnTo>
                    <a:pt x="314" y="493"/>
                  </a:lnTo>
                  <a:lnTo>
                    <a:pt x="300" y="488"/>
                  </a:lnTo>
                  <a:lnTo>
                    <a:pt x="260" y="600"/>
                  </a:lnTo>
                  <a:lnTo>
                    <a:pt x="260" y="601"/>
                  </a:lnTo>
                  <a:lnTo>
                    <a:pt x="201" y="805"/>
                  </a:lnTo>
                  <a:lnTo>
                    <a:pt x="195" y="759"/>
                  </a:lnTo>
                  <a:lnTo>
                    <a:pt x="195" y="758"/>
                  </a:lnTo>
                  <a:lnTo>
                    <a:pt x="193" y="756"/>
                  </a:lnTo>
                  <a:lnTo>
                    <a:pt x="187" y="736"/>
                  </a:lnTo>
                  <a:lnTo>
                    <a:pt x="186" y="734"/>
                  </a:lnTo>
                  <a:lnTo>
                    <a:pt x="181" y="726"/>
                  </a:lnTo>
                  <a:lnTo>
                    <a:pt x="181" y="725"/>
                  </a:lnTo>
                  <a:lnTo>
                    <a:pt x="181" y="724"/>
                  </a:lnTo>
                  <a:lnTo>
                    <a:pt x="178" y="718"/>
                  </a:lnTo>
                  <a:lnTo>
                    <a:pt x="177" y="718"/>
                  </a:lnTo>
                  <a:lnTo>
                    <a:pt x="177" y="716"/>
                  </a:lnTo>
                  <a:lnTo>
                    <a:pt x="172" y="711"/>
                  </a:lnTo>
                  <a:lnTo>
                    <a:pt x="170" y="710"/>
                  </a:lnTo>
                  <a:lnTo>
                    <a:pt x="169" y="709"/>
                  </a:lnTo>
                  <a:lnTo>
                    <a:pt x="164" y="706"/>
                  </a:lnTo>
                  <a:lnTo>
                    <a:pt x="164" y="705"/>
                  </a:lnTo>
                  <a:lnTo>
                    <a:pt x="163" y="703"/>
                  </a:lnTo>
                  <a:lnTo>
                    <a:pt x="157" y="701"/>
                  </a:lnTo>
                  <a:lnTo>
                    <a:pt x="155" y="701"/>
                  </a:lnTo>
                  <a:lnTo>
                    <a:pt x="154" y="700"/>
                  </a:lnTo>
                  <a:lnTo>
                    <a:pt x="151" y="700"/>
                  </a:lnTo>
                  <a:lnTo>
                    <a:pt x="150" y="699"/>
                  </a:lnTo>
                  <a:lnTo>
                    <a:pt x="148" y="699"/>
                  </a:lnTo>
                  <a:lnTo>
                    <a:pt x="0" y="698"/>
                  </a:lnTo>
                  <a:lnTo>
                    <a:pt x="0" y="728"/>
                  </a:lnTo>
                  <a:lnTo>
                    <a:pt x="147" y="729"/>
                  </a:lnTo>
                  <a:lnTo>
                    <a:pt x="147" y="729"/>
                  </a:lnTo>
                  <a:lnTo>
                    <a:pt x="143" y="729"/>
                  </a:lnTo>
                  <a:lnTo>
                    <a:pt x="148" y="730"/>
                  </a:lnTo>
                  <a:lnTo>
                    <a:pt x="150" y="732"/>
                  </a:lnTo>
                  <a:lnTo>
                    <a:pt x="152" y="737"/>
                  </a:lnTo>
                  <a:lnTo>
                    <a:pt x="152" y="737"/>
                  </a:lnTo>
                  <a:lnTo>
                    <a:pt x="155" y="740"/>
                  </a:lnTo>
                  <a:lnTo>
                    <a:pt x="155" y="740"/>
                  </a:lnTo>
                  <a:lnTo>
                    <a:pt x="159" y="747"/>
                  </a:lnTo>
                  <a:lnTo>
                    <a:pt x="158" y="746"/>
                  </a:lnTo>
                  <a:lnTo>
                    <a:pt x="164" y="766"/>
                  </a:lnTo>
                  <a:lnTo>
                    <a:pt x="167" y="785"/>
                  </a:lnTo>
                  <a:lnTo>
                    <a:pt x="170" y="805"/>
                  </a:lnTo>
                  <a:lnTo>
                    <a:pt x="173" y="825"/>
                  </a:lnTo>
                  <a:lnTo>
                    <a:pt x="173" y="825"/>
                  </a:lnTo>
                  <a:lnTo>
                    <a:pt x="175" y="895"/>
                  </a:lnTo>
                  <a:lnTo>
                    <a:pt x="181" y="981"/>
                  </a:lnTo>
                  <a:lnTo>
                    <a:pt x="207" y="898"/>
                  </a:lnTo>
                  <a:lnTo>
                    <a:pt x="288" y="609"/>
                  </a:lnTo>
                  <a:lnTo>
                    <a:pt x="288" y="610"/>
                  </a:lnTo>
                  <a:lnTo>
                    <a:pt x="325" y="506"/>
                  </a:lnTo>
                  <a:lnTo>
                    <a:pt x="345" y="503"/>
                  </a:lnTo>
                  <a:lnTo>
                    <a:pt x="346" y="502"/>
                  </a:lnTo>
                  <a:lnTo>
                    <a:pt x="347" y="502"/>
                  </a:lnTo>
                  <a:lnTo>
                    <a:pt x="355" y="498"/>
                  </a:lnTo>
                  <a:lnTo>
                    <a:pt x="365" y="496"/>
                  </a:lnTo>
                  <a:lnTo>
                    <a:pt x="376" y="493"/>
                  </a:lnTo>
                  <a:lnTo>
                    <a:pt x="386" y="490"/>
                  </a:lnTo>
                  <a:lnTo>
                    <a:pt x="398" y="487"/>
                  </a:lnTo>
                  <a:lnTo>
                    <a:pt x="408" y="483"/>
                  </a:lnTo>
                  <a:lnTo>
                    <a:pt x="418" y="480"/>
                  </a:lnTo>
                  <a:lnTo>
                    <a:pt x="428" y="476"/>
                  </a:lnTo>
                  <a:lnTo>
                    <a:pt x="442" y="470"/>
                  </a:lnTo>
                  <a:lnTo>
                    <a:pt x="454" y="463"/>
                  </a:lnTo>
                  <a:lnTo>
                    <a:pt x="468" y="455"/>
                  </a:lnTo>
                  <a:lnTo>
                    <a:pt x="481" y="448"/>
                  </a:lnTo>
                  <a:lnTo>
                    <a:pt x="493" y="440"/>
                  </a:lnTo>
                  <a:lnTo>
                    <a:pt x="506" y="432"/>
                  </a:lnTo>
                  <a:lnTo>
                    <a:pt x="520" y="425"/>
                  </a:lnTo>
                  <a:lnTo>
                    <a:pt x="533" y="417"/>
                  </a:lnTo>
                  <a:lnTo>
                    <a:pt x="533" y="382"/>
                  </a:lnTo>
                  <a:lnTo>
                    <a:pt x="522" y="389"/>
                  </a:lnTo>
                  <a:lnTo>
                    <a:pt x="511" y="396"/>
                  </a:lnTo>
                  <a:lnTo>
                    <a:pt x="500" y="403"/>
                  </a:lnTo>
                  <a:lnTo>
                    <a:pt x="490" y="410"/>
                  </a:lnTo>
                  <a:lnTo>
                    <a:pt x="480" y="415"/>
                  </a:lnTo>
                  <a:lnTo>
                    <a:pt x="468" y="421"/>
                  </a:lnTo>
                  <a:lnTo>
                    <a:pt x="458" y="427"/>
                  </a:lnTo>
                  <a:lnTo>
                    <a:pt x="446" y="433"/>
                  </a:lnTo>
                  <a:lnTo>
                    <a:pt x="435" y="437"/>
                  </a:lnTo>
                  <a:lnTo>
                    <a:pt x="422" y="443"/>
                  </a:lnTo>
                  <a:lnTo>
                    <a:pt x="410" y="448"/>
                  </a:lnTo>
                  <a:lnTo>
                    <a:pt x="397" y="452"/>
                  </a:lnTo>
                  <a:lnTo>
                    <a:pt x="384" y="458"/>
                  </a:lnTo>
                  <a:lnTo>
                    <a:pt x="370" y="463"/>
                  </a:lnTo>
                  <a:lnTo>
                    <a:pt x="355" y="467"/>
                  </a:lnTo>
                  <a:lnTo>
                    <a:pt x="340" y="472"/>
                  </a:lnTo>
                  <a:lnTo>
                    <a:pt x="340" y="473"/>
                  </a:lnTo>
                  <a:lnTo>
                    <a:pt x="339" y="473"/>
                  </a:lnTo>
                  <a:lnTo>
                    <a:pt x="338" y="473"/>
                  </a:lnTo>
                  <a:lnTo>
                    <a:pt x="344" y="452"/>
                  </a:lnTo>
                  <a:lnTo>
                    <a:pt x="348" y="430"/>
                  </a:lnTo>
                  <a:lnTo>
                    <a:pt x="355" y="411"/>
                  </a:lnTo>
                  <a:lnTo>
                    <a:pt x="367" y="395"/>
                  </a:lnTo>
                  <a:lnTo>
                    <a:pt x="379" y="384"/>
                  </a:lnTo>
                  <a:lnTo>
                    <a:pt x="392" y="376"/>
                  </a:lnTo>
                  <a:lnTo>
                    <a:pt x="406" y="371"/>
                  </a:lnTo>
                  <a:lnTo>
                    <a:pt x="420" y="366"/>
                  </a:lnTo>
                  <a:lnTo>
                    <a:pt x="433" y="361"/>
                  </a:lnTo>
                  <a:lnTo>
                    <a:pt x="447" y="357"/>
                  </a:lnTo>
                  <a:lnTo>
                    <a:pt x="460" y="351"/>
                  </a:lnTo>
                  <a:lnTo>
                    <a:pt x="473" y="344"/>
                  </a:lnTo>
                  <a:lnTo>
                    <a:pt x="480" y="339"/>
                  </a:lnTo>
                  <a:lnTo>
                    <a:pt x="486" y="335"/>
                  </a:lnTo>
                  <a:lnTo>
                    <a:pt x="493" y="329"/>
                  </a:lnTo>
                  <a:lnTo>
                    <a:pt x="501" y="324"/>
                  </a:lnTo>
                  <a:lnTo>
                    <a:pt x="508" y="319"/>
                  </a:lnTo>
                  <a:lnTo>
                    <a:pt x="516" y="314"/>
                  </a:lnTo>
                  <a:lnTo>
                    <a:pt x="524" y="308"/>
                  </a:lnTo>
                  <a:lnTo>
                    <a:pt x="533" y="303"/>
                  </a:lnTo>
                  <a:lnTo>
                    <a:pt x="533" y="267"/>
                  </a:lnTo>
                  <a:lnTo>
                    <a:pt x="523" y="274"/>
                  </a:lnTo>
                  <a:lnTo>
                    <a:pt x="514" y="280"/>
                  </a:lnTo>
                  <a:lnTo>
                    <a:pt x="504" y="286"/>
                  </a:lnTo>
                  <a:lnTo>
                    <a:pt x="495" y="292"/>
                  </a:lnTo>
                  <a:lnTo>
                    <a:pt x="485" y="298"/>
                  </a:lnTo>
                  <a:lnTo>
                    <a:pt x="476" y="305"/>
                  </a:lnTo>
                  <a:lnTo>
                    <a:pt x="467" y="311"/>
                  </a:lnTo>
                  <a:lnTo>
                    <a:pt x="458" y="318"/>
                  </a:lnTo>
                  <a:lnTo>
                    <a:pt x="442" y="329"/>
                  </a:lnTo>
                  <a:lnTo>
                    <a:pt x="427" y="339"/>
                  </a:lnTo>
                  <a:lnTo>
                    <a:pt x="413" y="350"/>
                  </a:lnTo>
                  <a:lnTo>
                    <a:pt x="400" y="358"/>
                  </a:lnTo>
                  <a:lnTo>
                    <a:pt x="386" y="364"/>
                  </a:lnTo>
                  <a:lnTo>
                    <a:pt x="371" y="365"/>
                  </a:lnTo>
                  <a:lnTo>
                    <a:pt x="354" y="362"/>
                  </a:lnTo>
                  <a:lnTo>
                    <a:pt x="334" y="353"/>
                  </a:lnTo>
                  <a:lnTo>
                    <a:pt x="330" y="353"/>
                  </a:lnTo>
                  <a:lnTo>
                    <a:pt x="325" y="353"/>
                  </a:lnTo>
                  <a:lnTo>
                    <a:pt x="99" y="366"/>
                  </a:lnTo>
                  <a:lnTo>
                    <a:pt x="143" y="134"/>
                  </a:lnTo>
                  <a:lnTo>
                    <a:pt x="164" y="129"/>
                  </a:lnTo>
                  <a:lnTo>
                    <a:pt x="185" y="123"/>
                  </a:lnTo>
                  <a:lnTo>
                    <a:pt x="207" y="117"/>
                  </a:lnTo>
                  <a:lnTo>
                    <a:pt x="227" y="111"/>
                  </a:lnTo>
                  <a:lnTo>
                    <a:pt x="248" y="107"/>
                  </a:lnTo>
                  <a:lnTo>
                    <a:pt x="269" y="101"/>
                  </a:lnTo>
                  <a:lnTo>
                    <a:pt x="289" y="95"/>
                  </a:lnTo>
                  <a:lnTo>
                    <a:pt x="311" y="89"/>
                  </a:lnTo>
                  <a:lnTo>
                    <a:pt x="332" y="84"/>
                  </a:lnTo>
                  <a:lnTo>
                    <a:pt x="353" y="78"/>
                  </a:lnTo>
                  <a:lnTo>
                    <a:pt x="374" y="72"/>
                  </a:lnTo>
                  <a:lnTo>
                    <a:pt x="394" y="66"/>
                  </a:lnTo>
                  <a:lnTo>
                    <a:pt x="415" y="61"/>
                  </a:lnTo>
                  <a:lnTo>
                    <a:pt x="437" y="54"/>
                  </a:lnTo>
                  <a:lnTo>
                    <a:pt x="458" y="48"/>
                  </a:lnTo>
                  <a:lnTo>
                    <a:pt x="478" y="42"/>
                  </a:lnTo>
                  <a:lnTo>
                    <a:pt x="481" y="41"/>
                  </a:lnTo>
                  <a:lnTo>
                    <a:pt x="484" y="41"/>
                  </a:lnTo>
                  <a:lnTo>
                    <a:pt x="489" y="40"/>
                  </a:lnTo>
                  <a:lnTo>
                    <a:pt x="496" y="38"/>
                  </a:lnTo>
                  <a:lnTo>
                    <a:pt x="503" y="36"/>
                  </a:lnTo>
                  <a:lnTo>
                    <a:pt x="512" y="34"/>
                  </a:lnTo>
                  <a:lnTo>
                    <a:pt x="522" y="32"/>
                  </a:lnTo>
                  <a:lnTo>
                    <a:pt x="53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7" name="Freeform 71"/>
            <p:cNvSpPr>
              <a:spLocks/>
            </p:cNvSpPr>
            <p:nvPr/>
          </p:nvSpPr>
          <p:spPr bwMode="auto">
            <a:xfrm>
              <a:off x="738" y="3590"/>
              <a:ext cx="237" cy="32"/>
            </a:xfrm>
            <a:custGeom>
              <a:avLst/>
              <a:gdLst>
                <a:gd name="T0" fmla="*/ 473 w 473"/>
                <a:gd name="T1" fmla="*/ 30 h 62"/>
                <a:gd name="T2" fmla="*/ 473 w 473"/>
                <a:gd name="T3" fmla="*/ 0 h 62"/>
                <a:gd name="T4" fmla="*/ 0 w 473"/>
                <a:gd name="T5" fmla="*/ 31 h 62"/>
                <a:gd name="T6" fmla="*/ 0 w 473"/>
                <a:gd name="T7" fmla="*/ 62 h 62"/>
                <a:gd name="T8" fmla="*/ 473 w 473"/>
                <a:gd name="T9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2">
                  <a:moveTo>
                    <a:pt x="473" y="30"/>
                  </a:moveTo>
                  <a:lnTo>
                    <a:pt x="473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47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8" name="Freeform 72"/>
            <p:cNvSpPr>
              <a:spLocks/>
            </p:cNvSpPr>
            <p:nvPr/>
          </p:nvSpPr>
          <p:spPr bwMode="auto">
            <a:xfrm>
              <a:off x="738" y="3646"/>
              <a:ext cx="237" cy="345"/>
            </a:xfrm>
            <a:custGeom>
              <a:avLst/>
              <a:gdLst>
                <a:gd name="T0" fmla="*/ 458 w 473"/>
                <a:gd name="T1" fmla="*/ 115 h 688"/>
                <a:gd name="T2" fmla="*/ 87 w 473"/>
                <a:gd name="T3" fmla="*/ 141 h 688"/>
                <a:gd name="T4" fmla="*/ 45 w 473"/>
                <a:gd name="T5" fmla="*/ 145 h 688"/>
                <a:gd name="T6" fmla="*/ 0 w 473"/>
                <a:gd name="T7" fmla="*/ 148 h 688"/>
                <a:gd name="T8" fmla="*/ 114 w 473"/>
                <a:gd name="T9" fmla="*/ 253 h 688"/>
                <a:gd name="T10" fmla="*/ 69 w 473"/>
                <a:gd name="T11" fmla="*/ 250 h 688"/>
                <a:gd name="T12" fmla="*/ 28 w 473"/>
                <a:gd name="T13" fmla="*/ 250 h 688"/>
                <a:gd name="T14" fmla="*/ 0 w 473"/>
                <a:gd name="T15" fmla="*/ 281 h 688"/>
                <a:gd name="T16" fmla="*/ 41 w 473"/>
                <a:gd name="T17" fmla="*/ 280 h 688"/>
                <a:gd name="T18" fmla="*/ 85 w 473"/>
                <a:gd name="T19" fmla="*/ 282 h 688"/>
                <a:gd name="T20" fmla="*/ 115 w 473"/>
                <a:gd name="T21" fmla="*/ 362 h 688"/>
                <a:gd name="T22" fmla="*/ 69 w 473"/>
                <a:gd name="T23" fmla="*/ 356 h 688"/>
                <a:gd name="T24" fmla="*/ 28 w 473"/>
                <a:gd name="T25" fmla="*/ 347 h 688"/>
                <a:gd name="T26" fmla="*/ 0 w 473"/>
                <a:gd name="T27" fmla="*/ 373 h 688"/>
                <a:gd name="T28" fmla="*/ 40 w 473"/>
                <a:gd name="T29" fmla="*/ 381 h 688"/>
                <a:gd name="T30" fmla="*/ 83 w 473"/>
                <a:gd name="T31" fmla="*/ 388 h 688"/>
                <a:gd name="T32" fmla="*/ 115 w 473"/>
                <a:gd name="T33" fmla="*/ 473 h 688"/>
                <a:gd name="T34" fmla="*/ 90 w 473"/>
                <a:gd name="T35" fmla="*/ 471 h 688"/>
                <a:gd name="T36" fmla="*/ 66 w 473"/>
                <a:gd name="T37" fmla="*/ 462 h 688"/>
                <a:gd name="T38" fmla="*/ 62 w 473"/>
                <a:gd name="T39" fmla="*/ 443 h 688"/>
                <a:gd name="T40" fmla="*/ 9 w 473"/>
                <a:gd name="T41" fmla="*/ 426 h 688"/>
                <a:gd name="T42" fmla="*/ 11 w 473"/>
                <a:gd name="T43" fmla="*/ 453 h 688"/>
                <a:gd name="T44" fmla="*/ 29 w 473"/>
                <a:gd name="T45" fmla="*/ 455 h 688"/>
                <a:gd name="T46" fmla="*/ 47 w 473"/>
                <a:gd name="T47" fmla="*/ 488 h 688"/>
                <a:gd name="T48" fmla="*/ 87 w 473"/>
                <a:gd name="T49" fmla="*/ 501 h 688"/>
                <a:gd name="T50" fmla="*/ 115 w 473"/>
                <a:gd name="T51" fmla="*/ 626 h 688"/>
                <a:gd name="T52" fmla="*/ 153 w 473"/>
                <a:gd name="T53" fmla="*/ 618 h 688"/>
                <a:gd name="T54" fmla="*/ 190 w 473"/>
                <a:gd name="T55" fmla="*/ 547 h 688"/>
                <a:gd name="T56" fmla="*/ 235 w 473"/>
                <a:gd name="T57" fmla="*/ 488 h 688"/>
                <a:gd name="T58" fmla="*/ 473 w 473"/>
                <a:gd name="T59" fmla="*/ 470 h 688"/>
                <a:gd name="T60" fmla="*/ 466 w 473"/>
                <a:gd name="T61" fmla="*/ 440 h 688"/>
                <a:gd name="T62" fmla="*/ 424 w 473"/>
                <a:gd name="T63" fmla="*/ 440 h 688"/>
                <a:gd name="T64" fmla="*/ 369 w 473"/>
                <a:gd name="T65" fmla="*/ 440 h 688"/>
                <a:gd name="T66" fmla="*/ 311 w 473"/>
                <a:gd name="T67" fmla="*/ 441 h 688"/>
                <a:gd name="T68" fmla="*/ 258 w 473"/>
                <a:gd name="T69" fmla="*/ 449 h 688"/>
                <a:gd name="T70" fmla="*/ 218 w 473"/>
                <a:gd name="T71" fmla="*/ 465 h 688"/>
                <a:gd name="T72" fmla="*/ 190 w 473"/>
                <a:gd name="T73" fmla="*/ 495 h 688"/>
                <a:gd name="T74" fmla="*/ 167 w 473"/>
                <a:gd name="T75" fmla="*/ 527 h 688"/>
                <a:gd name="T76" fmla="*/ 146 w 473"/>
                <a:gd name="T77" fmla="*/ 563 h 688"/>
                <a:gd name="T78" fmla="*/ 146 w 473"/>
                <a:gd name="T79" fmla="*/ 270 h 688"/>
                <a:gd name="T80" fmla="*/ 146 w 473"/>
                <a:gd name="T81" fmla="*/ 269 h 688"/>
                <a:gd name="T82" fmla="*/ 182 w 473"/>
                <a:gd name="T83" fmla="*/ 164 h 688"/>
                <a:gd name="T84" fmla="*/ 250 w 473"/>
                <a:gd name="T85" fmla="*/ 159 h 688"/>
                <a:gd name="T86" fmla="*/ 313 w 473"/>
                <a:gd name="T87" fmla="*/ 154 h 688"/>
                <a:gd name="T88" fmla="*/ 374 w 473"/>
                <a:gd name="T89" fmla="*/ 151 h 688"/>
                <a:gd name="T90" fmla="*/ 434 w 473"/>
                <a:gd name="T91" fmla="*/ 14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3" h="688">
                  <a:moveTo>
                    <a:pt x="473" y="144"/>
                  </a:moveTo>
                  <a:lnTo>
                    <a:pt x="473" y="0"/>
                  </a:lnTo>
                  <a:lnTo>
                    <a:pt x="458" y="115"/>
                  </a:lnTo>
                  <a:lnTo>
                    <a:pt x="115" y="139"/>
                  </a:lnTo>
                  <a:lnTo>
                    <a:pt x="101" y="140"/>
                  </a:lnTo>
                  <a:lnTo>
                    <a:pt x="87" y="141"/>
                  </a:lnTo>
                  <a:lnTo>
                    <a:pt x="74" y="142"/>
                  </a:lnTo>
                  <a:lnTo>
                    <a:pt x="59" y="144"/>
                  </a:lnTo>
                  <a:lnTo>
                    <a:pt x="45" y="145"/>
                  </a:lnTo>
                  <a:lnTo>
                    <a:pt x="30" y="146"/>
                  </a:lnTo>
                  <a:lnTo>
                    <a:pt x="15" y="147"/>
                  </a:lnTo>
                  <a:lnTo>
                    <a:pt x="0" y="148"/>
                  </a:lnTo>
                  <a:lnTo>
                    <a:pt x="0" y="183"/>
                  </a:lnTo>
                  <a:lnTo>
                    <a:pt x="104" y="171"/>
                  </a:lnTo>
                  <a:lnTo>
                    <a:pt x="114" y="253"/>
                  </a:lnTo>
                  <a:lnTo>
                    <a:pt x="99" y="252"/>
                  </a:lnTo>
                  <a:lnTo>
                    <a:pt x="84" y="251"/>
                  </a:lnTo>
                  <a:lnTo>
                    <a:pt x="69" y="250"/>
                  </a:lnTo>
                  <a:lnTo>
                    <a:pt x="55" y="250"/>
                  </a:lnTo>
                  <a:lnTo>
                    <a:pt x="41" y="250"/>
                  </a:lnTo>
                  <a:lnTo>
                    <a:pt x="28" y="250"/>
                  </a:lnTo>
                  <a:lnTo>
                    <a:pt x="14" y="250"/>
                  </a:lnTo>
                  <a:lnTo>
                    <a:pt x="0" y="251"/>
                  </a:lnTo>
                  <a:lnTo>
                    <a:pt x="0" y="281"/>
                  </a:lnTo>
                  <a:lnTo>
                    <a:pt x="14" y="280"/>
                  </a:lnTo>
                  <a:lnTo>
                    <a:pt x="28" y="280"/>
                  </a:lnTo>
                  <a:lnTo>
                    <a:pt x="41" y="280"/>
                  </a:lnTo>
                  <a:lnTo>
                    <a:pt x="56" y="280"/>
                  </a:lnTo>
                  <a:lnTo>
                    <a:pt x="70" y="281"/>
                  </a:lnTo>
                  <a:lnTo>
                    <a:pt x="85" y="282"/>
                  </a:lnTo>
                  <a:lnTo>
                    <a:pt x="100" y="283"/>
                  </a:lnTo>
                  <a:lnTo>
                    <a:pt x="115" y="284"/>
                  </a:lnTo>
                  <a:lnTo>
                    <a:pt x="115" y="362"/>
                  </a:lnTo>
                  <a:lnTo>
                    <a:pt x="99" y="360"/>
                  </a:lnTo>
                  <a:lnTo>
                    <a:pt x="84" y="358"/>
                  </a:lnTo>
                  <a:lnTo>
                    <a:pt x="69" y="356"/>
                  </a:lnTo>
                  <a:lnTo>
                    <a:pt x="55" y="353"/>
                  </a:lnTo>
                  <a:lnTo>
                    <a:pt x="41" y="351"/>
                  </a:lnTo>
                  <a:lnTo>
                    <a:pt x="28" y="347"/>
                  </a:lnTo>
                  <a:lnTo>
                    <a:pt x="14" y="345"/>
                  </a:lnTo>
                  <a:lnTo>
                    <a:pt x="0" y="342"/>
                  </a:lnTo>
                  <a:lnTo>
                    <a:pt x="0" y="373"/>
                  </a:lnTo>
                  <a:lnTo>
                    <a:pt x="14" y="376"/>
                  </a:lnTo>
                  <a:lnTo>
                    <a:pt x="28" y="379"/>
                  </a:lnTo>
                  <a:lnTo>
                    <a:pt x="40" y="381"/>
                  </a:lnTo>
                  <a:lnTo>
                    <a:pt x="54" y="383"/>
                  </a:lnTo>
                  <a:lnTo>
                    <a:pt x="68" y="386"/>
                  </a:lnTo>
                  <a:lnTo>
                    <a:pt x="83" y="388"/>
                  </a:lnTo>
                  <a:lnTo>
                    <a:pt x="99" y="390"/>
                  </a:lnTo>
                  <a:lnTo>
                    <a:pt x="115" y="392"/>
                  </a:lnTo>
                  <a:lnTo>
                    <a:pt x="115" y="473"/>
                  </a:lnTo>
                  <a:lnTo>
                    <a:pt x="108" y="472"/>
                  </a:lnTo>
                  <a:lnTo>
                    <a:pt x="99" y="472"/>
                  </a:lnTo>
                  <a:lnTo>
                    <a:pt x="90" y="471"/>
                  </a:lnTo>
                  <a:lnTo>
                    <a:pt x="81" y="470"/>
                  </a:lnTo>
                  <a:lnTo>
                    <a:pt x="73" y="466"/>
                  </a:lnTo>
                  <a:lnTo>
                    <a:pt x="66" y="462"/>
                  </a:lnTo>
                  <a:lnTo>
                    <a:pt x="62" y="456"/>
                  </a:lnTo>
                  <a:lnTo>
                    <a:pt x="61" y="447"/>
                  </a:lnTo>
                  <a:lnTo>
                    <a:pt x="62" y="443"/>
                  </a:lnTo>
                  <a:lnTo>
                    <a:pt x="73" y="419"/>
                  </a:lnTo>
                  <a:lnTo>
                    <a:pt x="47" y="421"/>
                  </a:lnTo>
                  <a:lnTo>
                    <a:pt x="9" y="426"/>
                  </a:lnTo>
                  <a:lnTo>
                    <a:pt x="0" y="426"/>
                  </a:lnTo>
                  <a:lnTo>
                    <a:pt x="0" y="453"/>
                  </a:lnTo>
                  <a:lnTo>
                    <a:pt x="11" y="453"/>
                  </a:lnTo>
                  <a:lnTo>
                    <a:pt x="21" y="453"/>
                  </a:lnTo>
                  <a:lnTo>
                    <a:pt x="26" y="453"/>
                  </a:lnTo>
                  <a:lnTo>
                    <a:pt x="29" y="455"/>
                  </a:lnTo>
                  <a:lnTo>
                    <a:pt x="31" y="468"/>
                  </a:lnTo>
                  <a:lnTo>
                    <a:pt x="38" y="479"/>
                  </a:lnTo>
                  <a:lnTo>
                    <a:pt x="47" y="488"/>
                  </a:lnTo>
                  <a:lnTo>
                    <a:pt x="60" y="494"/>
                  </a:lnTo>
                  <a:lnTo>
                    <a:pt x="74" y="498"/>
                  </a:lnTo>
                  <a:lnTo>
                    <a:pt x="87" y="501"/>
                  </a:lnTo>
                  <a:lnTo>
                    <a:pt x="102" y="503"/>
                  </a:lnTo>
                  <a:lnTo>
                    <a:pt x="115" y="504"/>
                  </a:lnTo>
                  <a:lnTo>
                    <a:pt x="115" y="626"/>
                  </a:lnTo>
                  <a:lnTo>
                    <a:pt x="115" y="688"/>
                  </a:lnTo>
                  <a:lnTo>
                    <a:pt x="145" y="633"/>
                  </a:lnTo>
                  <a:lnTo>
                    <a:pt x="153" y="618"/>
                  </a:lnTo>
                  <a:lnTo>
                    <a:pt x="164" y="596"/>
                  </a:lnTo>
                  <a:lnTo>
                    <a:pt x="176" y="572"/>
                  </a:lnTo>
                  <a:lnTo>
                    <a:pt x="190" y="547"/>
                  </a:lnTo>
                  <a:lnTo>
                    <a:pt x="205" y="523"/>
                  </a:lnTo>
                  <a:lnTo>
                    <a:pt x="220" y="502"/>
                  </a:lnTo>
                  <a:lnTo>
                    <a:pt x="235" y="488"/>
                  </a:lnTo>
                  <a:lnTo>
                    <a:pt x="250" y="482"/>
                  </a:lnTo>
                  <a:lnTo>
                    <a:pt x="469" y="470"/>
                  </a:lnTo>
                  <a:lnTo>
                    <a:pt x="473" y="470"/>
                  </a:lnTo>
                  <a:lnTo>
                    <a:pt x="473" y="440"/>
                  </a:lnTo>
                  <a:lnTo>
                    <a:pt x="468" y="440"/>
                  </a:lnTo>
                  <a:lnTo>
                    <a:pt x="466" y="440"/>
                  </a:lnTo>
                  <a:lnTo>
                    <a:pt x="454" y="440"/>
                  </a:lnTo>
                  <a:lnTo>
                    <a:pt x="440" y="440"/>
                  </a:lnTo>
                  <a:lnTo>
                    <a:pt x="424" y="440"/>
                  </a:lnTo>
                  <a:lnTo>
                    <a:pt x="407" y="440"/>
                  </a:lnTo>
                  <a:lnTo>
                    <a:pt x="388" y="440"/>
                  </a:lnTo>
                  <a:lnTo>
                    <a:pt x="369" y="440"/>
                  </a:lnTo>
                  <a:lnTo>
                    <a:pt x="350" y="440"/>
                  </a:lnTo>
                  <a:lnTo>
                    <a:pt x="331" y="440"/>
                  </a:lnTo>
                  <a:lnTo>
                    <a:pt x="311" y="441"/>
                  </a:lnTo>
                  <a:lnTo>
                    <a:pt x="293" y="443"/>
                  </a:lnTo>
                  <a:lnTo>
                    <a:pt x="274" y="445"/>
                  </a:lnTo>
                  <a:lnTo>
                    <a:pt x="258" y="449"/>
                  </a:lnTo>
                  <a:lnTo>
                    <a:pt x="242" y="452"/>
                  </a:lnTo>
                  <a:lnTo>
                    <a:pt x="229" y="458"/>
                  </a:lnTo>
                  <a:lnTo>
                    <a:pt x="218" y="465"/>
                  </a:lnTo>
                  <a:lnTo>
                    <a:pt x="208" y="473"/>
                  </a:lnTo>
                  <a:lnTo>
                    <a:pt x="199" y="485"/>
                  </a:lnTo>
                  <a:lnTo>
                    <a:pt x="190" y="495"/>
                  </a:lnTo>
                  <a:lnTo>
                    <a:pt x="182" y="505"/>
                  </a:lnTo>
                  <a:lnTo>
                    <a:pt x="174" y="516"/>
                  </a:lnTo>
                  <a:lnTo>
                    <a:pt x="167" y="527"/>
                  </a:lnTo>
                  <a:lnTo>
                    <a:pt x="160" y="538"/>
                  </a:lnTo>
                  <a:lnTo>
                    <a:pt x="153" y="550"/>
                  </a:lnTo>
                  <a:lnTo>
                    <a:pt x="146" y="563"/>
                  </a:lnTo>
                  <a:lnTo>
                    <a:pt x="146" y="489"/>
                  </a:lnTo>
                  <a:lnTo>
                    <a:pt x="146" y="380"/>
                  </a:lnTo>
                  <a:lnTo>
                    <a:pt x="146" y="270"/>
                  </a:lnTo>
                  <a:lnTo>
                    <a:pt x="131" y="270"/>
                  </a:lnTo>
                  <a:lnTo>
                    <a:pt x="131" y="270"/>
                  </a:lnTo>
                  <a:lnTo>
                    <a:pt x="146" y="269"/>
                  </a:lnTo>
                  <a:lnTo>
                    <a:pt x="134" y="168"/>
                  </a:lnTo>
                  <a:lnTo>
                    <a:pt x="158" y="165"/>
                  </a:lnTo>
                  <a:lnTo>
                    <a:pt x="182" y="164"/>
                  </a:lnTo>
                  <a:lnTo>
                    <a:pt x="205" y="162"/>
                  </a:lnTo>
                  <a:lnTo>
                    <a:pt x="227" y="161"/>
                  </a:lnTo>
                  <a:lnTo>
                    <a:pt x="250" y="159"/>
                  </a:lnTo>
                  <a:lnTo>
                    <a:pt x="271" y="157"/>
                  </a:lnTo>
                  <a:lnTo>
                    <a:pt x="293" y="156"/>
                  </a:lnTo>
                  <a:lnTo>
                    <a:pt x="313" y="154"/>
                  </a:lnTo>
                  <a:lnTo>
                    <a:pt x="334" y="153"/>
                  </a:lnTo>
                  <a:lnTo>
                    <a:pt x="355" y="152"/>
                  </a:lnTo>
                  <a:lnTo>
                    <a:pt x="374" y="151"/>
                  </a:lnTo>
                  <a:lnTo>
                    <a:pt x="395" y="149"/>
                  </a:lnTo>
                  <a:lnTo>
                    <a:pt x="415" y="147"/>
                  </a:lnTo>
                  <a:lnTo>
                    <a:pt x="434" y="146"/>
                  </a:lnTo>
                  <a:lnTo>
                    <a:pt x="454" y="145"/>
                  </a:lnTo>
                  <a:lnTo>
                    <a:pt x="473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9" name="Freeform 73"/>
            <p:cNvSpPr>
              <a:spLocks/>
            </p:cNvSpPr>
            <p:nvPr/>
          </p:nvSpPr>
          <p:spPr bwMode="auto">
            <a:xfrm>
              <a:off x="593" y="3202"/>
              <a:ext cx="145" cy="426"/>
            </a:xfrm>
            <a:custGeom>
              <a:avLst/>
              <a:gdLst>
                <a:gd name="T0" fmla="*/ 289 w 289"/>
                <a:gd name="T1" fmla="*/ 840 h 854"/>
                <a:gd name="T2" fmla="*/ 289 w 289"/>
                <a:gd name="T3" fmla="*/ 809 h 854"/>
                <a:gd name="T4" fmla="*/ 127 w 289"/>
                <a:gd name="T5" fmla="*/ 821 h 854"/>
                <a:gd name="T6" fmla="*/ 127 w 289"/>
                <a:gd name="T7" fmla="*/ 797 h 854"/>
                <a:gd name="T8" fmla="*/ 130 w 289"/>
                <a:gd name="T9" fmla="*/ 776 h 854"/>
                <a:gd name="T10" fmla="*/ 135 w 289"/>
                <a:gd name="T11" fmla="*/ 753 h 854"/>
                <a:gd name="T12" fmla="*/ 140 w 289"/>
                <a:gd name="T13" fmla="*/ 732 h 854"/>
                <a:gd name="T14" fmla="*/ 161 w 289"/>
                <a:gd name="T15" fmla="*/ 713 h 854"/>
                <a:gd name="T16" fmla="*/ 180 w 289"/>
                <a:gd name="T17" fmla="*/ 695 h 854"/>
                <a:gd name="T18" fmla="*/ 194 w 289"/>
                <a:gd name="T19" fmla="*/ 677 h 854"/>
                <a:gd name="T20" fmla="*/ 201 w 289"/>
                <a:gd name="T21" fmla="*/ 657 h 854"/>
                <a:gd name="T22" fmla="*/ 201 w 289"/>
                <a:gd name="T23" fmla="*/ 639 h 854"/>
                <a:gd name="T24" fmla="*/ 190 w 289"/>
                <a:gd name="T25" fmla="*/ 620 h 854"/>
                <a:gd name="T26" fmla="*/ 168 w 289"/>
                <a:gd name="T27" fmla="*/ 604 h 854"/>
                <a:gd name="T28" fmla="*/ 132 w 289"/>
                <a:gd name="T29" fmla="*/ 589 h 854"/>
                <a:gd name="T30" fmla="*/ 122 w 289"/>
                <a:gd name="T31" fmla="*/ 586 h 854"/>
                <a:gd name="T32" fmla="*/ 110 w 289"/>
                <a:gd name="T33" fmla="*/ 583 h 854"/>
                <a:gd name="T34" fmla="*/ 98 w 289"/>
                <a:gd name="T35" fmla="*/ 580 h 854"/>
                <a:gd name="T36" fmla="*/ 85 w 289"/>
                <a:gd name="T37" fmla="*/ 577 h 854"/>
                <a:gd name="T38" fmla="*/ 72 w 289"/>
                <a:gd name="T39" fmla="*/ 576 h 854"/>
                <a:gd name="T40" fmla="*/ 59 w 289"/>
                <a:gd name="T41" fmla="*/ 574 h 854"/>
                <a:gd name="T42" fmla="*/ 46 w 289"/>
                <a:gd name="T43" fmla="*/ 573 h 854"/>
                <a:gd name="T44" fmla="*/ 34 w 289"/>
                <a:gd name="T45" fmla="*/ 571 h 854"/>
                <a:gd name="T46" fmla="*/ 54 w 289"/>
                <a:gd name="T47" fmla="*/ 438 h 854"/>
                <a:gd name="T48" fmla="*/ 54 w 289"/>
                <a:gd name="T49" fmla="*/ 437 h 854"/>
                <a:gd name="T50" fmla="*/ 63 w 289"/>
                <a:gd name="T51" fmla="*/ 281 h 854"/>
                <a:gd name="T52" fmla="*/ 63 w 289"/>
                <a:gd name="T53" fmla="*/ 280 h 854"/>
                <a:gd name="T54" fmla="*/ 62 w 289"/>
                <a:gd name="T55" fmla="*/ 188 h 854"/>
                <a:gd name="T56" fmla="*/ 62 w 289"/>
                <a:gd name="T57" fmla="*/ 187 h 854"/>
                <a:gd name="T58" fmla="*/ 62 w 289"/>
                <a:gd name="T59" fmla="*/ 186 h 854"/>
                <a:gd name="T60" fmla="*/ 41 w 289"/>
                <a:gd name="T61" fmla="*/ 0 h 854"/>
                <a:gd name="T62" fmla="*/ 10 w 289"/>
                <a:gd name="T63" fmla="*/ 4 h 854"/>
                <a:gd name="T64" fmla="*/ 32 w 289"/>
                <a:gd name="T65" fmla="*/ 189 h 854"/>
                <a:gd name="T66" fmla="*/ 32 w 289"/>
                <a:gd name="T67" fmla="*/ 188 h 854"/>
                <a:gd name="T68" fmla="*/ 33 w 289"/>
                <a:gd name="T69" fmla="*/ 279 h 854"/>
                <a:gd name="T70" fmla="*/ 24 w 289"/>
                <a:gd name="T71" fmla="*/ 432 h 854"/>
                <a:gd name="T72" fmla="*/ 24 w 289"/>
                <a:gd name="T73" fmla="*/ 432 h 854"/>
                <a:gd name="T74" fmla="*/ 2 w 289"/>
                <a:gd name="T75" fmla="*/ 581 h 854"/>
                <a:gd name="T76" fmla="*/ 0 w 289"/>
                <a:gd name="T77" fmla="*/ 595 h 854"/>
                <a:gd name="T78" fmla="*/ 19 w 289"/>
                <a:gd name="T79" fmla="*/ 598 h 854"/>
                <a:gd name="T80" fmla="*/ 41 w 289"/>
                <a:gd name="T81" fmla="*/ 602 h 854"/>
                <a:gd name="T82" fmla="*/ 65 w 289"/>
                <a:gd name="T83" fmla="*/ 605 h 854"/>
                <a:gd name="T84" fmla="*/ 89 w 289"/>
                <a:gd name="T85" fmla="*/ 609 h 854"/>
                <a:gd name="T86" fmla="*/ 113 w 289"/>
                <a:gd name="T87" fmla="*/ 613 h 854"/>
                <a:gd name="T88" fmla="*/ 133 w 289"/>
                <a:gd name="T89" fmla="*/ 619 h 854"/>
                <a:gd name="T90" fmla="*/ 152 w 289"/>
                <a:gd name="T91" fmla="*/ 627 h 854"/>
                <a:gd name="T92" fmla="*/ 167 w 289"/>
                <a:gd name="T93" fmla="*/ 639 h 854"/>
                <a:gd name="T94" fmla="*/ 173 w 289"/>
                <a:gd name="T95" fmla="*/ 648 h 854"/>
                <a:gd name="T96" fmla="*/ 173 w 289"/>
                <a:gd name="T97" fmla="*/ 657 h 854"/>
                <a:gd name="T98" fmla="*/ 168 w 289"/>
                <a:gd name="T99" fmla="*/ 666 h 854"/>
                <a:gd name="T100" fmla="*/ 160 w 289"/>
                <a:gd name="T101" fmla="*/ 677 h 854"/>
                <a:gd name="T102" fmla="*/ 150 w 289"/>
                <a:gd name="T103" fmla="*/ 686 h 854"/>
                <a:gd name="T104" fmla="*/ 138 w 289"/>
                <a:gd name="T105" fmla="*/ 695 h 854"/>
                <a:gd name="T106" fmla="*/ 128 w 289"/>
                <a:gd name="T107" fmla="*/ 704 h 854"/>
                <a:gd name="T108" fmla="*/ 117 w 289"/>
                <a:gd name="T109" fmla="*/ 712 h 854"/>
                <a:gd name="T110" fmla="*/ 113 w 289"/>
                <a:gd name="T111" fmla="*/ 719 h 854"/>
                <a:gd name="T112" fmla="*/ 102 w 289"/>
                <a:gd name="T113" fmla="*/ 751 h 854"/>
                <a:gd name="T114" fmla="*/ 98 w 289"/>
                <a:gd name="T115" fmla="*/ 780 h 854"/>
                <a:gd name="T116" fmla="*/ 95 w 289"/>
                <a:gd name="T117" fmla="*/ 808 h 854"/>
                <a:gd name="T118" fmla="*/ 99 w 289"/>
                <a:gd name="T119" fmla="*/ 840 h 854"/>
                <a:gd name="T120" fmla="*/ 101 w 289"/>
                <a:gd name="T121" fmla="*/ 854 h 854"/>
                <a:gd name="T122" fmla="*/ 289 w 289"/>
                <a:gd name="T123" fmla="*/ 84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854">
                  <a:moveTo>
                    <a:pt x="289" y="840"/>
                  </a:moveTo>
                  <a:lnTo>
                    <a:pt x="289" y="809"/>
                  </a:lnTo>
                  <a:lnTo>
                    <a:pt x="127" y="821"/>
                  </a:lnTo>
                  <a:lnTo>
                    <a:pt x="127" y="797"/>
                  </a:lnTo>
                  <a:lnTo>
                    <a:pt x="130" y="776"/>
                  </a:lnTo>
                  <a:lnTo>
                    <a:pt x="135" y="753"/>
                  </a:lnTo>
                  <a:lnTo>
                    <a:pt x="140" y="732"/>
                  </a:lnTo>
                  <a:lnTo>
                    <a:pt x="161" y="713"/>
                  </a:lnTo>
                  <a:lnTo>
                    <a:pt x="180" y="695"/>
                  </a:lnTo>
                  <a:lnTo>
                    <a:pt x="194" y="677"/>
                  </a:lnTo>
                  <a:lnTo>
                    <a:pt x="201" y="657"/>
                  </a:lnTo>
                  <a:lnTo>
                    <a:pt x="201" y="639"/>
                  </a:lnTo>
                  <a:lnTo>
                    <a:pt x="190" y="620"/>
                  </a:lnTo>
                  <a:lnTo>
                    <a:pt x="168" y="604"/>
                  </a:lnTo>
                  <a:lnTo>
                    <a:pt x="132" y="589"/>
                  </a:lnTo>
                  <a:lnTo>
                    <a:pt x="122" y="586"/>
                  </a:lnTo>
                  <a:lnTo>
                    <a:pt x="110" y="583"/>
                  </a:lnTo>
                  <a:lnTo>
                    <a:pt x="98" y="580"/>
                  </a:lnTo>
                  <a:lnTo>
                    <a:pt x="85" y="577"/>
                  </a:lnTo>
                  <a:lnTo>
                    <a:pt x="72" y="576"/>
                  </a:lnTo>
                  <a:lnTo>
                    <a:pt x="59" y="574"/>
                  </a:lnTo>
                  <a:lnTo>
                    <a:pt x="46" y="573"/>
                  </a:lnTo>
                  <a:lnTo>
                    <a:pt x="34" y="571"/>
                  </a:lnTo>
                  <a:lnTo>
                    <a:pt x="54" y="438"/>
                  </a:lnTo>
                  <a:lnTo>
                    <a:pt x="54" y="437"/>
                  </a:lnTo>
                  <a:lnTo>
                    <a:pt x="63" y="281"/>
                  </a:lnTo>
                  <a:lnTo>
                    <a:pt x="63" y="280"/>
                  </a:lnTo>
                  <a:lnTo>
                    <a:pt x="62" y="188"/>
                  </a:lnTo>
                  <a:lnTo>
                    <a:pt x="62" y="187"/>
                  </a:lnTo>
                  <a:lnTo>
                    <a:pt x="62" y="186"/>
                  </a:lnTo>
                  <a:lnTo>
                    <a:pt x="41" y="0"/>
                  </a:lnTo>
                  <a:lnTo>
                    <a:pt x="10" y="4"/>
                  </a:lnTo>
                  <a:lnTo>
                    <a:pt x="32" y="189"/>
                  </a:lnTo>
                  <a:lnTo>
                    <a:pt x="32" y="188"/>
                  </a:lnTo>
                  <a:lnTo>
                    <a:pt x="33" y="279"/>
                  </a:lnTo>
                  <a:lnTo>
                    <a:pt x="24" y="432"/>
                  </a:lnTo>
                  <a:lnTo>
                    <a:pt x="24" y="432"/>
                  </a:lnTo>
                  <a:lnTo>
                    <a:pt x="2" y="581"/>
                  </a:lnTo>
                  <a:lnTo>
                    <a:pt x="0" y="595"/>
                  </a:lnTo>
                  <a:lnTo>
                    <a:pt x="19" y="598"/>
                  </a:lnTo>
                  <a:lnTo>
                    <a:pt x="41" y="602"/>
                  </a:lnTo>
                  <a:lnTo>
                    <a:pt x="65" y="605"/>
                  </a:lnTo>
                  <a:lnTo>
                    <a:pt x="89" y="609"/>
                  </a:lnTo>
                  <a:lnTo>
                    <a:pt x="113" y="613"/>
                  </a:lnTo>
                  <a:lnTo>
                    <a:pt x="133" y="619"/>
                  </a:lnTo>
                  <a:lnTo>
                    <a:pt x="152" y="627"/>
                  </a:lnTo>
                  <a:lnTo>
                    <a:pt x="167" y="639"/>
                  </a:lnTo>
                  <a:lnTo>
                    <a:pt x="173" y="648"/>
                  </a:lnTo>
                  <a:lnTo>
                    <a:pt x="173" y="657"/>
                  </a:lnTo>
                  <a:lnTo>
                    <a:pt x="168" y="666"/>
                  </a:lnTo>
                  <a:lnTo>
                    <a:pt x="160" y="677"/>
                  </a:lnTo>
                  <a:lnTo>
                    <a:pt x="150" y="686"/>
                  </a:lnTo>
                  <a:lnTo>
                    <a:pt x="138" y="695"/>
                  </a:lnTo>
                  <a:lnTo>
                    <a:pt x="128" y="704"/>
                  </a:lnTo>
                  <a:lnTo>
                    <a:pt x="117" y="712"/>
                  </a:lnTo>
                  <a:lnTo>
                    <a:pt x="113" y="719"/>
                  </a:lnTo>
                  <a:lnTo>
                    <a:pt x="102" y="751"/>
                  </a:lnTo>
                  <a:lnTo>
                    <a:pt x="98" y="780"/>
                  </a:lnTo>
                  <a:lnTo>
                    <a:pt x="95" y="808"/>
                  </a:lnTo>
                  <a:lnTo>
                    <a:pt x="99" y="840"/>
                  </a:lnTo>
                  <a:lnTo>
                    <a:pt x="101" y="854"/>
                  </a:lnTo>
                  <a:lnTo>
                    <a:pt x="289" y="8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0" name="Freeform 74"/>
            <p:cNvSpPr>
              <a:spLocks/>
            </p:cNvSpPr>
            <p:nvPr/>
          </p:nvSpPr>
          <p:spPr bwMode="auto">
            <a:xfrm>
              <a:off x="573" y="3721"/>
              <a:ext cx="165" cy="153"/>
            </a:xfrm>
            <a:custGeom>
              <a:avLst/>
              <a:gdLst>
                <a:gd name="T0" fmla="*/ 331 w 331"/>
                <a:gd name="T1" fmla="*/ 0 h 308"/>
                <a:gd name="T2" fmla="*/ 295 w 331"/>
                <a:gd name="T3" fmla="*/ 3 h 308"/>
                <a:gd name="T4" fmla="*/ 258 w 331"/>
                <a:gd name="T5" fmla="*/ 5 h 308"/>
                <a:gd name="T6" fmla="*/ 223 w 331"/>
                <a:gd name="T7" fmla="*/ 8 h 308"/>
                <a:gd name="T8" fmla="*/ 187 w 331"/>
                <a:gd name="T9" fmla="*/ 13 h 308"/>
                <a:gd name="T10" fmla="*/ 152 w 331"/>
                <a:gd name="T11" fmla="*/ 19 h 308"/>
                <a:gd name="T12" fmla="*/ 118 w 331"/>
                <a:gd name="T13" fmla="*/ 27 h 308"/>
                <a:gd name="T14" fmla="*/ 84 w 331"/>
                <a:gd name="T15" fmla="*/ 36 h 308"/>
                <a:gd name="T16" fmla="*/ 52 w 331"/>
                <a:gd name="T17" fmla="*/ 47 h 308"/>
                <a:gd name="T18" fmla="*/ 19 w 331"/>
                <a:gd name="T19" fmla="*/ 73 h 308"/>
                <a:gd name="T20" fmla="*/ 3 w 331"/>
                <a:gd name="T21" fmla="*/ 110 h 308"/>
                <a:gd name="T22" fmla="*/ 3 w 331"/>
                <a:gd name="T23" fmla="*/ 152 h 308"/>
                <a:gd name="T24" fmla="*/ 14 w 331"/>
                <a:gd name="T25" fmla="*/ 193 h 308"/>
                <a:gd name="T26" fmla="*/ 41 w 331"/>
                <a:gd name="T27" fmla="*/ 238 h 308"/>
                <a:gd name="T28" fmla="*/ 69 w 331"/>
                <a:gd name="T29" fmla="*/ 264 h 308"/>
                <a:gd name="T30" fmla="*/ 107 w 331"/>
                <a:gd name="T31" fmla="*/ 280 h 308"/>
                <a:gd name="T32" fmla="*/ 159 w 331"/>
                <a:gd name="T33" fmla="*/ 296 h 308"/>
                <a:gd name="T34" fmla="*/ 231 w 331"/>
                <a:gd name="T35" fmla="*/ 308 h 308"/>
                <a:gd name="T36" fmla="*/ 235 w 331"/>
                <a:gd name="T37" fmla="*/ 308 h 308"/>
                <a:gd name="T38" fmla="*/ 254 w 331"/>
                <a:gd name="T39" fmla="*/ 308 h 308"/>
                <a:gd name="T40" fmla="*/ 284 w 331"/>
                <a:gd name="T41" fmla="*/ 307 h 308"/>
                <a:gd name="T42" fmla="*/ 316 w 331"/>
                <a:gd name="T43" fmla="*/ 305 h 308"/>
                <a:gd name="T44" fmla="*/ 331 w 331"/>
                <a:gd name="T45" fmla="*/ 278 h 308"/>
                <a:gd name="T46" fmla="*/ 166 w 331"/>
                <a:gd name="T47" fmla="*/ 267 h 308"/>
                <a:gd name="T48" fmla="*/ 144 w 331"/>
                <a:gd name="T49" fmla="*/ 261 h 308"/>
                <a:gd name="T50" fmla="*/ 106 w 331"/>
                <a:gd name="T51" fmla="*/ 249 h 308"/>
                <a:gd name="T52" fmla="*/ 75 w 331"/>
                <a:gd name="T53" fmla="*/ 232 h 308"/>
                <a:gd name="T54" fmla="*/ 51 w 331"/>
                <a:gd name="T55" fmla="*/ 203 h 308"/>
                <a:gd name="T56" fmla="*/ 34 w 331"/>
                <a:gd name="T57" fmla="*/ 157 h 308"/>
                <a:gd name="T58" fmla="*/ 33 w 331"/>
                <a:gd name="T59" fmla="*/ 117 h 308"/>
                <a:gd name="T60" fmla="*/ 49 w 331"/>
                <a:gd name="T61" fmla="*/ 89 h 308"/>
                <a:gd name="T62" fmla="*/ 84 w 331"/>
                <a:gd name="T63" fmla="*/ 68 h 308"/>
                <a:gd name="T64" fmla="*/ 110 w 331"/>
                <a:gd name="T65" fmla="*/ 6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308">
                  <a:moveTo>
                    <a:pt x="331" y="35"/>
                  </a:moveTo>
                  <a:lnTo>
                    <a:pt x="331" y="0"/>
                  </a:lnTo>
                  <a:lnTo>
                    <a:pt x="313" y="1"/>
                  </a:lnTo>
                  <a:lnTo>
                    <a:pt x="295" y="3"/>
                  </a:lnTo>
                  <a:lnTo>
                    <a:pt x="277" y="4"/>
                  </a:lnTo>
                  <a:lnTo>
                    <a:pt x="258" y="5"/>
                  </a:lnTo>
                  <a:lnTo>
                    <a:pt x="241" y="7"/>
                  </a:lnTo>
                  <a:lnTo>
                    <a:pt x="223" y="8"/>
                  </a:lnTo>
                  <a:lnTo>
                    <a:pt x="205" y="11"/>
                  </a:lnTo>
                  <a:lnTo>
                    <a:pt x="187" y="13"/>
                  </a:lnTo>
                  <a:lnTo>
                    <a:pt x="170" y="15"/>
                  </a:lnTo>
                  <a:lnTo>
                    <a:pt x="152" y="19"/>
                  </a:lnTo>
                  <a:lnTo>
                    <a:pt x="135" y="22"/>
                  </a:lnTo>
                  <a:lnTo>
                    <a:pt x="118" y="27"/>
                  </a:lnTo>
                  <a:lnTo>
                    <a:pt x="101" y="31"/>
                  </a:lnTo>
                  <a:lnTo>
                    <a:pt x="84" y="36"/>
                  </a:lnTo>
                  <a:lnTo>
                    <a:pt x="68" y="42"/>
                  </a:lnTo>
                  <a:lnTo>
                    <a:pt x="52" y="47"/>
                  </a:lnTo>
                  <a:lnTo>
                    <a:pt x="33" y="58"/>
                  </a:lnTo>
                  <a:lnTo>
                    <a:pt x="19" y="73"/>
                  </a:lnTo>
                  <a:lnTo>
                    <a:pt x="8" y="90"/>
                  </a:lnTo>
                  <a:lnTo>
                    <a:pt x="3" y="110"/>
                  </a:lnTo>
                  <a:lnTo>
                    <a:pt x="0" y="130"/>
                  </a:lnTo>
                  <a:lnTo>
                    <a:pt x="3" y="152"/>
                  </a:lnTo>
                  <a:lnTo>
                    <a:pt x="7" y="173"/>
                  </a:lnTo>
                  <a:lnTo>
                    <a:pt x="14" y="193"/>
                  </a:lnTo>
                  <a:lnTo>
                    <a:pt x="28" y="218"/>
                  </a:lnTo>
                  <a:lnTo>
                    <a:pt x="41" y="238"/>
                  </a:lnTo>
                  <a:lnTo>
                    <a:pt x="54" y="252"/>
                  </a:lnTo>
                  <a:lnTo>
                    <a:pt x="69" y="264"/>
                  </a:lnTo>
                  <a:lnTo>
                    <a:pt x="87" y="273"/>
                  </a:lnTo>
                  <a:lnTo>
                    <a:pt x="107" y="280"/>
                  </a:lnTo>
                  <a:lnTo>
                    <a:pt x="131" y="288"/>
                  </a:lnTo>
                  <a:lnTo>
                    <a:pt x="159" y="296"/>
                  </a:lnTo>
                  <a:lnTo>
                    <a:pt x="162" y="296"/>
                  </a:lnTo>
                  <a:lnTo>
                    <a:pt x="231" y="308"/>
                  </a:lnTo>
                  <a:lnTo>
                    <a:pt x="232" y="308"/>
                  </a:lnTo>
                  <a:lnTo>
                    <a:pt x="235" y="308"/>
                  </a:lnTo>
                  <a:lnTo>
                    <a:pt x="243" y="308"/>
                  </a:lnTo>
                  <a:lnTo>
                    <a:pt x="254" y="308"/>
                  </a:lnTo>
                  <a:lnTo>
                    <a:pt x="268" y="307"/>
                  </a:lnTo>
                  <a:lnTo>
                    <a:pt x="284" y="307"/>
                  </a:lnTo>
                  <a:lnTo>
                    <a:pt x="300" y="307"/>
                  </a:lnTo>
                  <a:lnTo>
                    <a:pt x="316" y="305"/>
                  </a:lnTo>
                  <a:lnTo>
                    <a:pt x="331" y="305"/>
                  </a:lnTo>
                  <a:lnTo>
                    <a:pt x="331" y="278"/>
                  </a:lnTo>
                  <a:lnTo>
                    <a:pt x="234" y="278"/>
                  </a:lnTo>
                  <a:lnTo>
                    <a:pt x="166" y="267"/>
                  </a:lnTo>
                  <a:lnTo>
                    <a:pt x="167" y="267"/>
                  </a:lnTo>
                  <a:lnTo>
                    <a:pt x="144" y="261"/>
                  </a:lnTo>
                  <a:lnTo>
                    <a:pt x="125" y="255"/>
                  </a:lnTo>
                  <a:lnTo>
                    <a:pt x="106" y="249"/>
                  </a:lnTo>
                  <a:lnTo>
                    <a:pt x="90" y="241"/>
                  </a:lnTo>
                  <a:lnTo>
                    <a:pt x="75" y="232"/>
                  </a:lnTo>
                  <a:lnTo>
                    <a:pt x="63" y="219"/>
                  </a:lnTo>
                  <a:lnTo>
                    <a:pt x="51" y="203"/>
                  </a:lnTo>
                  <a:lnTo>
                    <a:pt x="42" y="182"/>
                  </a:lnTo>
                  <a:lnTo>
                    <a:pt x="34" y="157"/>
                  </a:lnTo>
                  <a:lnTo>
                    <a:pt x="30" y="135"/>
                  </a:lnTo>
                  <a:lnTo>
                    <a:pt x="33" y="117"/>
                  </a:lnTo>
                  <a:lnTo>
                    <a:pt x="38" y="102"/>
                  </a:lnTo>
                  <a:lnTo>
                    <a:pt x="49" y="89"/>
                  </a:lnTo>
                  <a:lnTo>
                    <a:pt x="65" y="77"/>
                  </a:lnTo>
                  <a:lnTo>
                    <a:pt x="84" y="68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33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1" name="Freeform 75"/>
            <p:cNvSpPr>
              <a:spLocks/>
            </p:cNvSpPr>
            <p:nvPr/>
          </p:nvSpPr>
          <p:spPr bwMode="auto">
            <a:xfrm>
              <a:off x="640" y="3772"/>
              <a:ext cx="98" cy="61"/>
            </a:xfrm>
            <a:custGeom>
              <a:avLst/>
              <a:gdLst>
                <a:gd name="T0" fmla="*/ 196 w 196"/>
                <a:gd name="T1" fmla="*/ 30 h 122"/>
                <a:gd name="T2" fmla="*/ 196 w 196"/>
                <a:gd name="T3" fmla="*/ 0 h 122"/>
                <a:gd name="T4" fmla="*/ 187 w 196"/>
                <a:gd name="T5" fmla="*/ 1 h 122"/>
                <a:gd name="T6" fmla="*/ 178 w 196"/>
                <a:gd name="T7" fmla="*/ 2 h 122"/>
                <a:gd name="T8" fmla="*/ 167 w 196"/>
                <a:gd name="T9" fmla="*/ 2 h 122"/>
                <a:gd name="T10" fmla="*/ 158 w 196"/>
                <a:gd name="T11" fmla="*/ 3 h 122"/>
                <a:gd name="T12" fmla="*/ 149 w 196"/>
                <a:gd name="T13" fmla="*/ 4 h 122"/>
                <a:gd name="T14" fmla="*/ 140 w 196"/>
                <a:gd name="T15" fmla="*/ 5 h 122"/>
                <a:gd name="T16" fmla="*/ 129 w 196"/>
                <a:gd name="T17" fmla="*/ 8 h 122"/>
                <a:gd name="T18" fmla="*/ 119 w 196"/>
                <a:gd name="T19" fmla="*/ 9 h 122"/>
                <a:gd name="T20" fmla="*/ 118 w 196"/>
                <a:gd name="T21" fmla="*/ 9 h 122"/>
                <a:gd name="T22" fmla="*/ 116 w 196"/>
                <a:gd name="T23" fmla="*/ 9 h 122"/>
                <a:gd name="T24" fmla="*/ 50 w 196"/>
                <a:gd name="T25" fmla="*/ 29 h 122"/>
                <a:gd name="T26" fmla="*/ 49 w 196"/>
                <a:gd name="T27" fmla="*/ 29 h 122"/>
                <a:gd name="T28" fmla="*/ 47 w 196"/>
                <a:gd name="T29" fmla="*/ 29 h 122"/>
                <a:gd name="T30" fmla="*/ 32 w 196"/>
                <a:gd name="T31" fmla="*/ 37 h 122"/>
                <a:gd name="T32" fmla="*/ 0 w 196"/>
                <a:gd name="T33" fmla="*/ 50 h 122"/>
                <a:gd name="T34" fmla="*/ 32 w 196"/>
                <a:gd name="T35" fmla="*/ 64 h 122"/>
                <a:gd name="T36" fmla="*/ 136 w 196"/>
                <a:gd name="T37" fmla="*/ 109 h 122"/>
                <a:gd name="T38" fmla="*/ 138 w 196"/>
                <a:gd name="T39" fmla="*/ 109 h 122"/>
                <a:gd name="T40" fmla="*/ 140 w 196"/>
                <a:gd name="T41" fmla="*/ 109 h 122"/>
                <a:gd name="T42" fmla="*/ 148 w 196"/>
                <a:gd name="T43" fmla="*/ 110 h 122"/>
                <a:gd name="T44" fmla="*/ 156 w 196"/>
                <a:gd name="T45" fmla="*/ 113 h 122"/>
                <a:gd name="T46" fmla="*/ 163 w 196"/>
                <a:gd name="T47" fmla="*/ 114 h 122"/>
                <a:gd name="T48" fmla="*/ 169 w 196"/>
                <a:gd name="T49" fmla="*/ 116 h 122"/>
                <a:gd name="T50" fmla="*/ 176 w 196"/>
                <a:gd name="T51" fmla="*/ 117 h 122"/>
                <a:gd name="T52" fmla="*/ 183 w 196"/>
                <a:gd name="T53" fmla="*/ 120 h 122"/>
                <a:gd name="T54" fmla="*/ 189 w 196"/>
                <a:gd name="T55" fmla="*/ 121 h 122"/>
                <a:gd name="T56" fmla="*/ 196 w 196"/>
                <a:gd name="T57" fmla="*/ 122 h 122"/>
                <a:gd name="T58" fmla="*/ 196 w 196"/>
                <a:gd name="T59" fmla="*/ 91 h 122"/>
                <a:gd name="T60" fmla="*/ 190 w 196"/>
                <a:gd name="T61" fmla="*/ 90 h 122"/>
                <a:gd name="T62" fmla="*/ 184 w 196"/>
                <a:gd name="T63" fmla="*/ 88 h 122"/>
                <a:gd name="T64" fmla="*/ 179 w 196"/>
                <a:gd name="T65" fmla="*/ 86 h 122"/>
                <a:gd name="T66" fmla="*/ 173 w 196"/>
                <a:gd name="T67" fmla="*/ 85 h 122"/>
                <a:gd name="T68" fmla="*/ 166 w 196"/>
                <a:gd name="T69" fmla="*/ 84 h 122"/>
                <a:gd name="T70" fmla="*/ 160 w 196"/>
                <a:gd name="T71" fmla="*/ 82 h 122"/>
                <a:gd name="T72" fmla="*/ 153 w 196"/>
                <a:gd name="T73" fmla="*/ 80 h 122"/>
                <a:gd name="T74" fmla="*/ 146 w 196"/>
                <a:gd name="T75" fmla="*/ 79 h 122"/>
                <a:gd name="T76" fmla="*/ 146 w 196"/>
                <a:gd name="T77" fmla="*/ 80 h 122"/>
                <a:gd name="T78" fmla="*/ 78 w 196"/>
                <a:gd name="T79" fmla="*/ 52 h 122"/>
                <a:gd name="T80" fmla="*/ 125 w 196"/>
                <a:gd name="T81" fmla="*/ 38 h 122"/>
                <a:gd name="T82" fmla="*/ 122 w 196"/>
                <a:gd name="T83" fmla="*/ 39 h 122"/>
                <a:gd name="T84" fmla="*/ 133 w 196"/>
                <a:gd name="T85" fmla="*/ 38 h 122"/>
                <a:gd name="T86" fmla="*/ 142 w 196"/>
                <a:gd name="T87" fmla="*/ 35 h 122"/>
                <a:gd name="T88" fmla="*/ 151 w 196"/>
                <a:gd name="T89" fmla="*/ 34 h 122"/>
                <a:gd name="T90" fmla="*/ 160 w 196"/>
                <a:gd name="T91" fmla="*/ 33 h 122"/>
                <a:gd name="T92" fmla="*/ 169 w 196"/>
                <a:gd name="T93" fmla="*/ 32 h 122"/>
                <a:gd name="T94" fmla="*/ 179 w 196"/>
                <a:gd name="T95" fmla="*/ 32 h 122"/>
                <a:gd name="T96" fmla="*/ 187 w 196"/>
                <a:gd name="T97" fmla="*/ 31 h 122"/>
                <a:gd name="T98" fmla="*/ 196 w 196"/>
                <a:gd name="T99" fmla="*/ 3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6" h="122">
                  <a:moveTo>
                    <a:pt x="196" y="30"/>
                  </a:moveTo>
                  <a:lnTo>
                    <a:pt x="196" y="0"/>
                  </a:lnTo>
                  <a:lnTo>
                    <a:pt x="187" y="1"/>
                  </a:lnTo>
                  <a:lnTo>
                    <a:pt x="178" y="2"/>
                  </a:lnTo>
                  <a:lnTo>
                    <a:pt x="167" y="2"/>
                  </a:lnTo>
                  <a:lnTo>
                    <a:pt x="158" y="3"/>
                  </a:lnTo>
                  <a:lnTo>
                    <a:pt x="149" y="4"/>
                  </a:lnTo>
                  <a:lnTo>
                    <a:pt x="140" y="5"/>
                  </a:lnTo>
                  <a:lnTo>
                    <a:pt x="129" y="8"/>
                  </a:lnTo>
                  <a:lnTo>
                    <a:pt x="119" y="9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32" y="37"/>
                  </a:lnTo>
                  <a:lnTo>
                    <a:pt x="0" y="50"/>
                  </a:lnTo>
                  <a:lnTo>
                    <a:pt x="32" y="64"/>
                  </a:lnTo>
                  <a:lnTo>
                    <a:pt x="136" y="109"/>
                  </a:lnTo>
                  <a:lnTo>
                    <a:pt x="138" y="109"/>
                  </a:lnTo>
                  <a:lnTo>
                    <a:pt x="140" y="109"/>
                  </a:lnTo>
                  <a:lnTo>
                    <a:pt x="148" y="110"/>
                  </a:lnTo>
                  <a:lnTo>
                    <a:pt x="156" y="113"/>
                  </a:lnTo>
                  <a:lnTo>
                    <a:pt x="163" y="114"/>
                  </a:lnTo>
                  <a:lnTo>
                    <a:pt x="169" y="116"/>
                  </a:lnTo>
                  <a:lnTo>
                    <a:pt x="176" y="117"/>
                  </a:lnTo>
                  <a:lnTo>
                    <a:pt x="183" y="120"/>
                  </a:lnTo>
                  <a:lnTo>
                    <a:pt x="189" y="121"/>
                  </a:lnTo>
                  <a:lnTo>
                    <a:pt x="196" y="122"/>
                  </a:lnTo>
                  <a:lnTo>
                    <a:pt x="196" y="91"/>
                  </a:lnTo>
                  <a:lnTo>
                    <a:pt x="190" y="90"/>
                  </a:lnTo>
                  <a:lnTo>
                    <a:pt x="184" y="88"/>
                  </a:lnTo>
                  <a:lnTo>
                    <a:pt x="179" y="86"/>
                  </a:lnTo>
                  <a:lnTo>
                    <a:pt x="173" y="85"/>
                  </a:lnTo>
                  <a:lnTo>
                    <a:pt x="166" y="84"/>
                  </a:lnTo>
                  <a:lnTo>
                    <a:pt x="160" y="82"/>
                  </a:lnTo>
                  <a:lnTo>
                    <a:pt x="153" y="80"/>
                  </a:lnTo>
                  <a:lnTo>
                    <a:pt x="146" y="79"/>
                  </a:lnTo>
                  <a:lnTo>
                    <a:pt x="146" y="80"/>
                  </a:lnTo>
                  <a:lnTo>
                    <a:pt x="78" y="52"/>
                  </a:lnTo>
                  <a:lnTo>
                    <a:pt x="125" y="38"/>
                  </a:lnTo>
                  <a:lnTo>
                    <a:pt x="122" y="39"/>
                  </a:lnTo>
                  <a:lnTo>
                    <a:pt x="133" y="38"/>
                  </a:lnTo>
                  <a:lnTo>
                    <a:pt x="142" y="35"/>
                  </a:lnTo>
                  <a:lnTo>
                    <a:pt x="151" y="34"/>
                  </a:lnTo>
                  <a:lnTo>
                    <a:pt x="160" y="33"/>
                  </a:lnTo>
                  <a:lnTo>
                    <a:pt x="169" y="32"/>
                  </a:lnTo>
                  <a:lnTo>
                    <a:pt x="179" y="32"/>
                  </a:lnTo>
                  <a:lnTo>
                    <a:pt x="187" y="31"/>
                  </a:lnTo>
                  <a:lnTo>
                    <a:pt x="19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2" name="Freeform 76"/>
            <p:cNvSpPr>
              <a:spLocks/>
            </p:cNvSpPr>
            <p:nvPr/>
          </p:nvSpPr>
          <p:spPr bwMode="auto">
            <a:xfrm>
              <a:off x="567" y="2943"/>
              <a:ext cx="818" cy="493"/>
            </a:xfrm>
            <a:custGeom>
              <a:avLst/>
              <a:gdLst>
                <a:gd name="T0" fmla="*/ 37 w 1637"/>
                <a:gd name="T1" fmla="*/ 520 h 985"/>
                <a:gd name="T2" fmla="*/ 104 w 1637"/>
                <a:gd name="T3" fmla="*/ 498 h 985"/>
                <a:gd name="T4" fmla="*/ 136 w 1637"/>
                <a:gd name="T5" fmla="*/ 474 h 985"/>
                <a:gd name="T6" fmla="*/ 163 w 1637"/>
                <a:gd name="T7" fmla="*/ 984 h 985"/>
                <a:gd name="T8" fmla="*/ 1263 w 1637"/>
                <a:gd name="T9" fmla="*/ 870 h 985"/>
                <a:gd name="T10" fmla="*/ 1278 w 1637"/>
                <a:gd name="T11" fmla="*/ 868 h 985"/>
                <a:gd name="T12" fmla="*/ 1403 w 1637"/>
                <a:gd name="T13" fmla="*/ 831 h 985"/>
                <a:gd name="T14" fmla="*/ 1417 w 1637"/>
                <a:gd name="T15" fmla="*/ 824 h 985"/>
                <a:gd name="T16" fmla="*/ 1468 w 1637"/>
                <a:gd name="T17" fmla="*/ 330 h 985"/>
                <a:gd name="T18" fmla="*/ 1410 w 1637"/>
                <a:gd name="T19" fmla="*/ 810 h 985"/>
                <a:gd name="T20" fmla="*/ 1316 w 1637"/>
                <a:gd name="T21" fmla="*/ 842 h 985"/>
                <a:gd name="T22" fmla="*/ 1270 w 1637"/>
                <a:gd name="T23" fmla="*/ 853 h 985"/>
                <a:gd name="T24" fmla="*/ 1008 w 1637"/>
                <a:gd name="T25" fmla="*/ 874 h 985"/>
                <a:gd name="T26" fmla="*/ 162 w 1637"/>
                <a:gd name="T27" fmla="*/ 459 h 985"/>
                <a:gd name="T28" fmla="*/ 151 w 1637"/>
                <a:gd name="T29" fmla="*/ 454 h 985"/>
                <a:gd name="T30" fmla="*/ 173 w 1637"/>
                <a:gd name="T31" fmla="*/ 350 h 985"/>
                <a:gd name="T32" fmla="*/ 131 w 1637"/>
                <a:gd name="T33" fmla="*/ 246 h 985"/>
                <a:gd name="T34" fmla="*/ 137 w 1637"/>
                <a:gd name="T35" fmla="*/ 227 h 985"/>
                <a:gd name="T36" fmla="*/ 121 w 1637"/>
                <a:gd name="T37" fmla="*/ 212 h 985"/>
                <a:gd name="T38" fmla="*/ 101 w 1637"/>
                <a:gd name="T39" fmla="*/ 198 h 985"/>
                <a:gd name="T40" fmla="*/ 1311 w 1637"/>
                <a:gd name="T41" fmla="*/ 31 h 985"/>
                <a:gd name="T42" fmla="*/ 1389 w 1637"/>
                <a:gd name="T43" fmla="*/ 49 h 985"/>
                <a:gd name="T44" fmla="*/ 1460 w 1637"/>
                <a:gd name="T45" fmla="*/ 44 h 985"/>
                <a:gd name="T46" fmla="*/ 1589 w 1637"/>
                <a:gd name="T47" fmla="*/ 87 h 985"/>
                <a:gd name="T48" fmla="*/ 1599 w 1637"/>
                <a:gd name="T49" fmla="*/ 226 h 985"/>
                <a:gd name="T50" fmla="*/ 1576 w 1637"/>
                <a:gd name="T51" fmla="*/ 261 h 985"/>
                <a:gd name="T52" fmla="*/ 1585 w 1637"/>
                <a:gd name="T53" fmla="*/ 293 h 985"/>
                <a:gd name="T54" fmla="*/ 1609 w 1637"/>
                <a:gd name="T55" fmla="*/ 269 h 985"/>
                <a:gd name="T56" fmla="*/ 1629 w 1637"/>
                <a:gd name="T57" fmla="*/ 234 h 985"/>
                <a:gd name="T58" fmla="*/ 1637 w 1637"/>
                <a:gd name="T59" fmla="*/ 193 h 985"/>
                <a:gd name="T60" fmla="*/ 1614 w 1637"/>
                <a:gd name="T61" fmla="*/ 72 h 985"/>
                <a:gd name="T62" fmla="*/ 1555 w 1637"/>
                <a:gd name="T63" fmla="*/ 15 h 985"/>
                <a:gd name="T64" fmla="*/ 1456 w 1637"/>
                <a:gd name="T65" fmla="*/ 0 h 985"/>
                <a:gd name="T66" fmla="*/ 1311 w 1637"/>
                <a:gd name="T67" fmla="*/ 1 h 985"/>
                <a:gd name="T68" fmla="*/ 678 w 1637"/>
                <a:gd name="T69" fmla="*/ 70 h 985"/>
                <a:gd name="T70" fmla="*/ 8 w 1637"/>
                <a:gd name="T71" fmla="*/ 184 h 985"/>
                <a:gd name="T72" fmla="*/ 17 w 1637"/>
                <a:gd name="T73" fmla="*/ 213 h 985"/>
                <a:gd name="T74" fmla="*/ 70 w 1637"/>
                <a:gd name="T75" fmla="*/ 217 h 985"/>
                <a:gd name="T76" fmla="*/ 102 w 1637"/>
                <a:gd name="T77" fmla="*/ 233 h 985"/>
                <a:gd name="T78" fmla="*/ 53 w 1637"/>
                <a:gd name="T79" fmla="*/ 254 h 985"/>
                <a:gd name="T80" fmla="*/ 17 w 1637"/>
                <a:gd name="T81" fmla="*/ 270 h 985"/>
                <a:gd name="T82" fmla="*/ 18 w 1637"/>
                <a:gd name="T83" fmla="*/ 402 h 985"/>
                <a:gd name="T84" fmla="*/ 100 w 1637"/>
                <a:gd name="T85" fmla="*/ 411 h 985"/>
                <a:gd name="T86" fmla="*/ 138 w 1637"/>
                <a:gd name="T87" fmla="*/ 348 h 985"/>
                <a:gd name="T88" fmla="*/ 140 w 1637"/>
                <a:gd name="T89" fmla="*/ 386 h 985"/>
                <a:gd name="T90" fmla="*/ 125 w 1637"/>
                <a:gd name="T91" fmla="*/ 436 h 985"/>
                <a:gd name="T92" fmla="*/ 102 w 1637"/>
                <a:gd name="T93" fmla="*/ 462 h 985"/>
                <a:gd name="T94" fmla="*/ 55 w 1637"/>
                <a:gd name="T95" fmla="*/ 485 h 985"/>
                <a:gd name="T96" fmla="*/ 0 w 1637"/>
                <a:gd name="T97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7" h="985">
                  <a:moveTo>
                    <a:pt x="0" y="492"/>
                  </a:moveTo>
                  <a:lnTo>
                    <a:pt x="0" y="522"/>
                  </a:lnTo>
                  <a:lnTo>
                    <a:pt x="18" y="522"/>
                  </a:lnTo>
                  <a:lnTo>
                    <a:pt x="37" y="520"/>
                  </a:lnTo>
                  <a:lnTo>
                    <a:pt x="54" y="516"/>
                  </a:lnTo>
                  <a:lnTo>
                    <a:pt x="71" y="512"/>
                  </a:lnTo>
                  <a:lnTo>
                    <a:pt x="87" y="506"/>
                  </a:lnTo>
                  <a:lnTo>
                    <a:pt x="104" y="498"/>
                  </a:lnTo>
                  <a:lnTo>
                    <a:pt x="118" y="487"/>
                  </a:lnTo>
                  <a:lnTo>
                    <a:pt x="132" y="475"/>
                  </a:lnTo>
                  <a:lnTo>
                    <a:pt x="135" y="475"/>
                  </a:lnTo>
                  <a:lnTo>
                    <a:pt x="136" y="474"/>
                  </a:lnTo>
                  <a:lnTo>
                    <a:pt x="146" y="460"/>
                  </a:lnTo>
                  <a:lnTo>
                    <a:pt x="154" y="976"/>
                  </a:lnTo>
                  <a:lnTo>
                    <a:pt x="154" y="985"/>
                  </a:lnTo>
                  <a:lnTo>
                    <a:pt x="163" y="984"/>
                  </a:lnTo>
                  <a:lnTo>
                    <a:pt x="684" y="922"/>
                  </a:lnTo>
                  <a:lnTo>
                    <a:pt x="1010" y="891"/>
                  </a:lnTo>
                  <a:lnTo>
                    <a:pt x="1175" y="879"/>
                  </a:lnTo>
                  <a:lnTo>
                    <a:pt x="1263" y="870"/>
                  </a:lnTo>
                  <a:lnTo>
                    <a:pt x="1265" y="870"/>
                  </a:lnTo>
                  <a:lnTo>
                    <a:pt x="1275" y="868"/>
                  </a:lnTo>
                  <a:lnTo>
                    <a:pt x="1277" y="868"/>
                  </a:lnTo>
                  <a:lnTo>
                    <a:pt x="1278" y="868"/>
                  </a:lnTo>
                  <a:lnTo>
                    <a:pt x="1278" y="866"/>
                  </a:lnTo>
                  <a:lnTo>
                    <a:pt x="1320" y="857"/>
                  </a:lnTo>
                  <a:lnTo>
                    <a:pt x="1321" y="857"/>
                  </a:lnTo>
                  <a:lnTo>
                    <a:pt x="1403" y="831"/>
                  </a:lnTo>
                  <a:lnTo>
                    <a:pt x="1404" y="831"/>
                  </a:lnTo>
                  <a:lnTo>
                    <a:pt x="1413" y="825"/>
                  </a:lnTo>
                  <a:lnTo>
                    <a:pt x="1414" y="825"/>
                  </a:lnTo>
                  <a:lnTo>
                    <a:pt x="1417" y="824"/>
                  </a:lnTo>
                  <a:lnTo>
                    <a:pt x="1455" y="806"/>
                  </a:lnTo>
                  <a:lnTo>
                    <a:pt x="1458" y="805"/>
                  </a:lnTo>
                  <a:lnTo>
                    <a:pt x="1458" y="800"/>
                  </a:lnTo>
                  <a:lnTo>
                    <a:pt x="1468" y="330"/>
                  </a:lnTo>
                  <a:lnTo>
                    <a:pt x="1460" y="330"/>
                  </a:lnTo>
                  <a:lnTo>
                    <a:pt x="1453" y="328"/>
                  </a:lnTo>
                  <a:lnTo>
                    <a:pt x="1443" y="795"/>
                  </a:lnTo>
                  <a:lnTo>
                    <a:pt x="1410" y="810"/>
                  </a:lnTo>
                  <a:lnTo>
                    <a:pt x="1407" y="811"/>
                  </a:lnTo>
                  <a:lnTo>
                    <a:pt x="1397" y="817"/>
                  </a:lnTo>
                  <a:lnTo>
                    <a:pt x="1397" y="817"/>
                  </a:lnTo>
                  <a:lnTo>
                    <a:pt x="1316" y="842"/>
                  </a:lnTo>
                  <a:lnTo>
                    <a:pt x="1316" y="842"/>
                  </a:lnTo>
                  <a:lnTo>
                    <a:pt x="1275" y="853"/>
                  </a:lnTo>
                  <a:lnTo>
                    <a:pt x="1271" y="853"/>
                  </a:lnTo>
                  <a:lnTo>
                    <a:pt x="1270" y="853"/>
                  </a:lnTo>
                  <a:lnTo>
                    <a:pt x="1261" y="855"/>
                  </a:lnTo>
                  <a:lnTo>
                    <a:pt x="1261" y="855"/>
                  </a:lnTo>
                  <a:lnTo>
                    <a:pt x="1172" y="864"/>
                  </a:lnTo>
                  <a:lnTo>
                    <a:pt x="1008" y="874"/>
                  </a:lnTo>
                  <a:lnTo>
                    <a:pt x="683" y="907"/>
                  </a:lnTo>
                  <a:lnTo>
                    <a:pt x="682" y="907"/>
                  </a:lnTo>
                  <a:lnTo>
                    <a:pt x="169" y="968"/>
                  </a:lnTo>
                  <a:lnTo>
                    <a:pt x="162" y="459"/>
                  </a:lnTo>
                  <a:lnTo>
                    <a:pt x="147" y="459"/>
                  </a:lnTo>
                  <a:lnTo>
                    <a:pt x="150" y="455"/>
                  </a:lnTo>
                  <a:lnTo>
                    <a:pt x="151" y="455"/>
                  </a:lnTo>
                  <a:lnTo>
                    <a:pt x="151" y="454"/>
                  </a:lnTo>
                  <a:lnTo>
                    <a:pt x="162" y="428"/>
                  </a:lnTo>
                  <a:lnTo>
                    <a:pt x="169" y="402"/>
                  </a:lnTo>
                  <a:lnTo>
                    <a:pt x="173" y="376"/>
                  </a:lnTo>
                  <a:lnTo>
                    <a:pt x="173" y="350"/>
                  </a:lnTo>
                  <a:lnTo>
                    <a:pt x="168" y="324"/>
                  </a:lnTo>
                  <a:lnTo>
                    <a:pt x="159" y="299"/>
                  </a:lnTo>
                  <a:lnTo>
                    <a:pt x="147" y="272"/>
                  </a:lnTo>
                  <a:lnTo>
                    <a:pt x="131" y="246"/>
                  </a:lnTo>
                  <a:lnTo>
                    <a:pt x="133" y="242"/>
                  </a:lnTo>
                  <a:lnTo>
                    <a:pt x="139" y="241"/>
                  </a:lnTo>
                  <a:lnTo>
                    <a:pt x="143" y="236"/>
                  </a:lnTo>
                  <a:lnTo>
                    <a:pt x="137" y="227"/>
                  </a:lnTo>
                  <a:lnTo>
                    <a:pt x="133" y="224"/>
                  </a:lnTo>
                  <a:lnTo>
                    <a:pt x="129" y="220"/>
                  </a:lnTo>
                  <a:lnTo>
                    <a:pt x="125" y="216"/>
                  </a:lnTo>
                  <a:lnTo>
                    <a:pt x="121" y="212"/>
                  </a:lnTo>
                  <a:lnTo>
                    <a:pt x="116" y="209"/>
                  </a:lnTo>
                  <a:lnTo>
                    <a:pt x="110" y="205"/>
                  </a:lnTo>
                  <a:lnTo>
                    <a:pt x="106" y="202"/>
                  </a:lnTo>
                  <a:lnTo>
                    <a:pt x="101" y="198"/>
                  </a:lnTo>
                  <a:lnTo>
                    <a:pt x="683" y="102"/>
                  </a:lnTo>
                  <a:lnTo>
                    <a:pt x="984" y="53"/>
                  </a:lnTo>
                  <a:lnTo>
                    <a:pt x="1313" y="31"/>
                  </a:lnTo>
                  <a:lnTo>
                    <a:pt x="1311" y="31"/>
                  </a:lnTo>
                  <a:lnTo>
                    <a:pt x="1415" y="30"/>
                  </a:lnTo>
                  <a:lnTo>
                    <a:pt x="1390" y="46"/>
                  </a:lnTo>
                  <a:lnTo>
                    <a:pt x="1389" y="47"/>
                  </a:lnTo>
                  <a:lnTo>
                    <a:pt x="1389" y="49"/>
                  </a:lnTo>
                  <a:lnTo>
                    <a:pt x="1409" y="70"/>
                  </a:lnTo>
                  <a:lnTo>
                    <a:pt x="1432" y="57"/>
                  </a:lnTo>
                  <a:lnTo>
                    <a:pt x="1460" y="44"/>
                  </a:lnTo>
                  <a:lnTo>
                    <a:pt x="1460" y="44"/>
                  </a:lnTo>
                  <a:lnTo>
                    <a:pt x="1508" y="38"/>
                  </a:lnTo>
                  <a:lnTo>
                    <a:pt x="1544" y="44"/>
                  </a:lnTo>
                  <a:lnTo>
                    <a:pt x="1571" y="61"/>
                  </a:lnTo>
                  <a:lnTo>
                    <a:pt x="1589" y="87"/>
                  </a:lnTo>
                  <a:lnTo>
                    <a:pt x="1601" y="118"/>
                  </a:lnTo>
                  <a:lnTo>
                    <a:pt x="1606" y="152"/>
                  </a:lnTo>
                  <a:lnTo>
                    <a:pt x="1604" y="189"/>
                  </a:lnTo>
                  <a:lnTo>
                    <a:pt x="1599" y="226"/>
                  </a:lnTo>
                  <a:lnTo>
                    <a:pt x="1595" y="234"/>
                  </a:lnTo>
                  <a:lnTo>
                    <a:pt x="1589" y="243"/>
                  </a:lnTo>
                  <a:lnTo>
                    <a:pt x="1582" y="252"/>
                  </a:lnTo>
                  <a:lnTo>
                    <a:pt x="1576" y="261"/>
                  </a:lnTo>
                  <a:lnTo>
                    <a:pt x="1571" y="270"/>
                  </a:lnTo>
                  <a:lnTo>
                    <a:pt x="1570" y="279"/>
                  </a:lnTo>
                  <a:lnTo>
                    <a:pt x="1574" y="286"/>
                  </a:lnTo>
                  <a:lnTo>
                    <a:pt x="1585" y="293"/>
                  </a:lnTo>
                  <a:lnTo>
                    <a:pt x="1588" y="292"/>
                  </a:lnTo>
                  <a:lnTo>
                    <a:pt x="1594" y="286"/>
                  </a:lnTo>
                  <a:lnTo>
                    <a:pt x="1602" y="278"/>
                  </a:lnTo>
                  <a:lnTo>
                    <a:pt x="1609" y="269"/>
                  </a:lnTo>
                  <a:lnTo>
                    <a:pt x="1617" y="257"/>
                  </a:lnTo>
                  <a:lnTo>
                    <a:pt x="1623" y="248"/>
                  </a:lnTo>
                  <a:lnTo>
                    <a:pt x="1627" y="240"/>
                  </a:lnTo>
                  <a:lnTo>
                    <a:pt x="1629" y="234"/>
                  </a:lnTo>
                  <a:lnTo>
                    <a:pt x="1630" y="224"/>
                  </a:lnTo>
                  <a:lnTo>
                    <a:pt x="1633" y="213"/>
                  </a:lnTo>
                  <a:lnTo>
                    <a:pt x="1635" y="203"/>
                  </a:lnTo>
                  <a:lnTo>
                    <a:pt x="1637" y="193"/>
                  </a:lnTo>
                  <a:lnTo>
                    <a:pt x="1634" y="155"/>
                  </a:lnTo>
                  <a:lnTo>
                    <a:pt x="1630" y="122"/>
                  </a:lnTo>
                  <a:lnTo>
                    <a:pt x="1623" y="95"/>
                  </a:lnTo>
                  <a:lnTo>
                    <a:pt x="1614" y="72"/>
                  </a:lnTo>
                  <a:lnTo>
                    <a:pt x="1603" y="52"/>
                  </a:lnTo>
                  <a:lnTo>
                    <a:pt x="1589" y="37"/>
                  </a:lnTo>
                  <a:lnTo>
                    <a:pt x="1573" y="24"/>
                  </a:lnTo>
                  <a:lnTo>
                    <a:pt x="1555" y="15"/>
                  </a:lnTo>
                  <a:lnTo>
                    <a:pt x="1534" y="8"/>
                  </a:lnTo>
                  <a:lnTo>
                    <a:pt x="1510" y="5"/>
                  </a:lnTo>
                  <a:lnTo>
                    <a:pt x="1485" y="1"/>
                  </a:lnTo>
                  <a:lnTo>
                    <a:pt x="1456" y="0"/>
                  </a:lnTo>
                  <a:lnTo>
                    <a:pt x="1424" y="0"/>
                  </a:lnTo>
                  <a:lnTo>
                    <a:pt x="1389" y="0"/>
                  </a:lnTo>
                  <a:lnTo>
                    <a:pt x="1351" y="1"/>
                  </a:lnTo>
                  <a:lnTo>
                    <a:pt x="1311" y="1"/>
                  </a:lnTo>
                  <a:lnTo>
                    <a:pt x="1310" y="1"/>
                  </a:lnTo>
                  <a:lnTo>
                    <a:pt x="981" y="22"/>
                  </a:lnTo>
                  <a:lnTo>
                    <a:pt x="979" y="22"/>
                  </a:lnTo>
                  <a:lnTo>
                    <a:pt x="678" y="70"/>
                  </a:lnTo>
                  <a:lnTo>
                    <a:pt x="32" y="179"/>
                  </a:lnTo>
                  <a:lnTo>
                    <a:pt x="24" y="181"/>
                  </a:lnTo>
                  <a:lnTo>
                    <a:pt x="16" y="182"/>
                  </a:lnTo>
                  <a:lnTo>
                    <a:pt x="8" y="184"/>
                  </a:lnTo>
                  <a:lnTo>
                    <a:pt x="0" y="187"/>
                  </a:lnTo>
                  <a:lnTo>
                    <a:pt x="0" y="219"/>
                  </a:lnTo>
                  <a:lnTo>
                    <a:pt x="8" y="216"/>
                  </a:lnTo>
                  <a:lnTo>
                    <a:pt x="17" y="213"/>
                  </a:lnTo>
                  <a:lnTo>
                    <a:pt x="25" y="211"/>
                  </a:lnTo>
                  <a:lnTo>
                    <a:pt x="33" y="209"/>
                  </a:lnTo>
                  <a:lnTo>
                    <a:pt x="52" y="213"/>
                  </a:lnTo>
                  <a:lnTo>
                    <a:pt x="70" y="217"/>
                  </a:lnTo>
                  <a:lnTo>
                    <a:pt x="86" y="220"/>
                  </a:lnTo>
                  <a:lnTo>
                    <a:pt x="98" y="224"/>
                  </a:lnTo>
                  <a:lnTo>
                    <a:pt x="104" y="228"/>
                  </a:lnTo>
                  <a:lnTo>
                    <a:pt x="102" y="233"/>
                  </a:lnTo>
                  <a:lnTo>
                    <a:pt x="91" y="240"/>
                  </a:lnTo>
                  <a:lnTo>
                    <a:pt x="68" y="248"/>
                  </a:lnTo>
                  <a:lnTo>
                    <a:pt x="61" y="250"/>
                  </a:lnTo>
                  <a:lnTo>
                    <a:pt x="53" y="254"/>
                  </a:lnTo>
                  <a:lnTo>
                    <a:pt x="45" y="257"/>
                  </a:lnTo>
                  <a:lnTo>
                    <a:pt x="36" y="261"/>
                  </a:lnTo>
                  <a:lnTo>
                    <a:pt x="26" y="265"/>
                  </a:lnTo>
                  <a:lnTo>
                    <a:pt x="17" y="270"/>
                  </a:lnTo>
                  <a:lnTo>
                    <a:pt x="9" y="274"/>
                  </a:lnTo>
                  <a:lnTo>
                    <a:pt x="0" y="279"/>
                  </a:lnTo>
                  <a:lnTo>
                    <a:pt x="0" y="394"/>
                  </a:lnTo>
                  <a:lnTo>
                    <a:pt x="18" y="402"/>
                  </a:lnTo>
                  <a:lnTo>
                    <a:pt x="38" y="408"/>
                  </a:lnTo>
                  <a:lnTo>
                    <a:pt x="60" y="413"/>
                  </a:lnTo>
                  <a:lnTo>
                    <a:pt x="80" y="414"/>
                  </a:lnTo>
                  <a:lnTo>
                    <a:pt x="100" y="411"/>
                  </a:lnTo>
                  <a:lnTo>
                    <a:pt x="116" y="403"/>
                  </a:lnTo>
                  <a:lnTo>
                    <a:pt x="129" y="390"/>
                  </a:lnTo>
                  <a:lnTo>
                    <a:pt x="135" y="370"/>
                  </a:lnTo>
                  <a:lnTo>
                    <a:pt x="138" y="348"/>
                  </a:lnTo>
                  <a:lnTo>
                    <a:pt x="140" y="343"/>
                  </a:lnTo>
                  <a:lnTo>
                    <a:pt x="142" y="353"/>
                  </a:lnTo>
                  <a:lnTo>
                    <a:pt x="142" y="370"/>
                  </a:lnTo>
                  <a:lnTo>
                    <a:pt x="140" y="386"/>
                  </a:lnTo>
                  <a:lnTo>
                    <a:pt x="139" y="400"/>
                  </a:lnTo>
                  <a:lnTo>
                    <a:pt x="136" y="413"/>
                  </a:lnTo>
                  <a:lnTo>
                    <a:pt x="131" y="425"/>
                  </a:lnTo>
                  <a:lnTo>
                    <a:pt x="125" y="436"/>
                  </a:lnTo>
                  <a:lnTo>
                    <a:pt x="118" y="446"/>
                  </a:lnTo>
                  <a:lnTo>
                    <a:pt x="110" y="455"/>
                  </a:lnTo>
                  <a:lnTo>
                    <a:pt x="101" y="463"/>
                  </a:lnTo>
                  <a:lnTo>
                    <a:pt x="102" y="462"/>
                  </a:lnTo>
                  <a:lnTo>
                    <a:pt x="92" y="470"/>
                  </a:lnTo>
                  <a:lnTo>
                    <a:pt x="79" y="476"/>
                  </a:lnTo>
                  <a:lnTo>
                    <a:pt x="68" y="481"/>
                  </a:lnTo>
                  <a:lnTo>
                    <a:pt x="55" y="485"/>
                  </a:lnTo>
                  <a:lnTo>
                    <a:pt x="41" y="487"/>
                  </a:lnTo>
                  <a:lnTo>
                    <a:pt x="27" y="490"/>
                  </a:lnTo>
                  <a:lnTo>
                    <a:pt x="14" y="491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3" name="Freeform 77"/>
            <p:cNvSpPr>
              <a:spLocks/>
            </p:cNvSpPr>
            <p:nvPr/>
          </p:nvSpPr>
          <p:spPr bwMode="auto">
            <a:xfrm>
              <a:off x="481" y="3036"/>
              <a:ext cx="86" cy="168"/>
            </a:xfrm>
            <a:custGeom>
              <a:avLst/>
              <a:gdLst>
                <a:gd name="T0" fmla="*/ 173 w 173"/>
                <a:gd name="T1" fmla="*/ 32 h 335"/>
                <a:gd name="T2" fmla="*/ 173 w 173"/>
                <a:gd name="T3" fmla="*/ 0 h 335"/>
                <a:gd name="T4" fmla="*/ 143 w 173"/>
                <a:gd name="T5" fmla="*/ 11 h 335"/>
                <a:gd name="T6" fmla="*/ 114 w 173"/>
                <a:gd name="T7" fmla="*/ 26 h 335"/>
                <a:gd name="T8" fmla="*/ 89 w 173"/>
                <a:gd name="T9" fmla="*/ 45 h 335"/>
                <a:gd name="T10" fmla="*/ 65 w 173"/>
                <a:gd name="T11" fmla="*/ 67 h 335"/>
                <a:gd name="T12" fmla="*/ 45 w 173"/>
                <a:gd name="T13" fmla="*/ 91 h 335"/>
                <a:gd name="T14" fmla="*/ 28 w 173"/>
                <a:gd name="T15" fmla="*/ 116 h 335"/>
                <a:gd name="T16" fmla="*/ 14 w 173"/>
                <a:gd name="T17" fmla="*/ 143 h 335"/>
                <a:gd name="T18" fmla="*/ 5 w 173"/>
                <a:gd name="T19" fmla="*/ 169 h 335"/>
                <a:gd name="T20" fmla="*/ 0 w 173"/>
                <a:gd name="T21" fmla="*/ 197 h 335"/>
                <a:gd name="T22" fmla="*/ 1 w 173"/>
                <a:gd name="T23" fmla="*/ 222 h 335"/>
                <a:gd name="T24" fmla="*/ 7 w 173"/>
                <a:gd name="T25" fmla="*/ 247 h 335"/>
                <a:gd name="T26" fmla="*/ 20 w 173"/>
                <a:gd name="T27" fmla="*/ 270 h 335"/>
                <a:gd name="T28" fmla="*/ 37 w 173"/>
                <a:gd name="T29" fmla="*/ 291 h 335"/>
                <a:gd name="T30" fmla="*/ 62 w 173"/>
                <a:gd name="T31" fmla="*/ 310 h 335"/>
                <a:gd name="T32" fmla="*/ 95 w 173"/>
                <a:gd name="T33" fmla="*/ 323 h 335"/>
                <a:gd name="T34" fmla="*/ 135 w 173"/>
                <a:gd name="T35" fmla="*/ 334 h 335"/>
                <a:gd name="T36" fmla="*/ 136 w 173"/>
                <a:gd name="T37" fmla="*/ 334 h 335"/>
                <a:gd name="T38" fmla="*/ 137 w 173"/>
                <a:gd name="T39" fmla="*/ 334 h 335"/>
                <a:gd name="T40" fmla="*/ 142 w 173"/>
                <a:gd name="T41" fmla="*/ 334 h 335"/>
                <a:gd name="T42" fmla="*/ 146 w 173"/>
                <a:gd name="T43" fmla="*/ 335 h 335"/>
                <a:gd name="T44" fmla="*/ 151 w 173"/>
                <a:gd name="T45" fmla="*/ 335 h 335"/>
                <a:gd name="T46" fmla="*/ 156 w 173"/>
                <a:gd name="T47" fmla="*/ 335 h 335"/>
                <a:gd name="T48" fmla="*/ 160 w 173"/>
                <a:gd name="T49" fmla="*/ 335 h 335"/>
                <a:gd name="T50" fmla="*/ 164 w 173"/>
                <a:gd name="T51" fmla="*/ 335 h 335"/>
                <a:gd name="T52" fmla="*/ 168 w 173"/>
                <a:gd name="T53" fmla="*/ 335 h 335"/>
                <a:gd name="T54" fmla="*/ 173 w 173"/>
                <a:gd name="T55" fmla="*/ 335 h 335"/>
                <a:gd name="T56" fmla="*/ 173 w 173"/>
                <a:gd name="T57" fmla="*/ 305 h 335"/>
                <a:gd name="T58" fmla="*/ 168 w 173"/>
                <a:gd name="T59" fmla="*/ 305 h 335"/>
                <a:gd name="T60" fmla="*/ 165 w 173"/>
                <a:gd name="T61" fmla="*/ 305 h 335"/>
                <a:gd name="T62" fmla="*/ 160 w 173"/>
                <a:gd name="T63" fmla="*/ 305 h 335"/>
                <a:gd name="T64" fmla="*/ 156 w 173"/>
                <a:gd name="T65" fmla="*/ 305 h 335"/>
                <a:gd name="T66" fmla="*/ 151 w 173"/>
                <a:gd name="T67" fmla="*/ 305 h 335"/>
                <a:gd name="T68" fmla="*/ 147 w 173"/>
                <a:gd name="T69" fmla="*/ 305 h 335"/>
                <a:gd name="T70" fmla="*/ 143 w 173"/>
                <a:gd name="T71" fmla="*/ 304 h 335"/>
                <a:gd name="T72" fmla="*/ 138 w 173"/>
                <a:gd name="T73" fmla="*/ 304 h 335"/>
                <a:gd name="T74" fmla="*/ 139 w 173"/>
                <a:gd name="T75" fmla="*/ 304 h 335"/>
                <a:gd name="T76" fmla="*/ 107 w 173"/>
                <a:gd name="T77" fmla="*/ 296 h 335"/>
                <a:gd name="T78" fmla="*/ 81 w 173"/>
                <a:gd name="T79" fmla="*/ 284 h 335"/>
                <a:gd name="T80" fmla="*/ 60 w 173"/>
                <a:gd name="T81" fmla="*/ 269 h 335"/>
                <a:gd name="T82" fmla="*/ 45 w 173"/>
                <a:gd name="T83" fmla="*/ 253 h 335"/>
                <a:gd name="T84" fmla="*/ 36 w 173"/>
                <a:gd name="T85" fmla="*/ 235 h 335"/>
                <a:gd name="T86" fmla="*/ 31 w 173"/>
                <a:gd name="T87" fmla="*/ 215 h 335"/>
                <a:gd name="T88" fmla="*/ 31 w 173"/>
                <a:gd name="T89" fmla="*/ 194 h 335"/>
                <a:gd name="T90" fmla="*/ 35 w 173"/>
                <a:gd name="T91" fmla="*/ 174 h 335"/>
                <a:gd name="T92" fmla="*/ 43 w 173"/>
                <a:gd name="T93" fmla="*/ 152 h 335"/>
                <a:gd name="T94" fmla="*/ 54 w 173"/>
                <a:gd name="T95" fmla="*/ 131 h 335"/>
                <a:gd name="T96" fmla="*/ 68 w 173"/>
                <a:gd name="T97" fmla="*/ 110 h 335"/>
                <a:gd name="T98" fmla="*/ 85 w 173"/>
                <a:gd name="T99" fmla="*/ 91 h 335"/>
                <a:gd name="T100" fmla="*/ 105 w 173"/>
                <a:gd name="T101" fmla="*/ 72 h 335"/>
                <a:gd name="T102" fmla="*/ 126 w 173"/>
                <a:gd name="T103" fmla="*/ 57 h 335"/>
                <a:gd name="T104" fmla="*/ 149 w 173"/>
                <a:gd name="T105" fmla="*/ 44 h 335"/>
                <a:gd name="T106" fmla="*/ 173 w 173"/>
                <a:gd name="T107" fmla="*/ 3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" h="335">
                  <a:moveTo>
                    <a:pt x="173" y="32"/>
                  </a:moveTo>
                  <a:lnTo>
                    <a:pt x="173" y="0"/>
                  </a:lnTo>
                  <a:lnTo>
                    <a:pt x="143" y="11"/>
                  </a:lnTo>
                  <a:lnTo>
                    <a:pt x="114" y="26"/>
                  </a:lnTo>
                  <a:lnTo>
                    <a:pt x="89" y="45"/>
                  </a:lnTo>
                  <a:lnTo>
                    <a:pt x="65" y="67"/>
                  </a:lnTo>
                  <a:lnTo>
                    <a:pt x="45" y="91"/>
                  </a:lnTo>
                  <a:lnTo>
                    <a:pt x="28" y="116"/>
                  </a:lnTo>
                  <a:lnTo>
                    <a:pt x="14" y="143"/>
                  </a:lnTo>
                  <a:lnTo>
                    <a:pt x="5" y="169"/>
                  </a:lnTo>
                  <a:lnTo>
                    <a:pt x="0" y="197"/>
                  </a:lnTo>
                  <a:lnTo>
                    <a:pt x="1" y="222"/>
                  </a:lnTo>
                  <a:lnTo>
                    <a:pt x="7" y="247"/>
                  </a:lnTo>
                  <a:lnTo>
                    <a:pt x="20" y="270"/>
                  </a:lnTo>
                  <a:lnTo>
                    <a:pt x="37" y="291"/>
                  </a:lnTo>
                  <a:lnTo>
                    <a:pt x="62" y="310"/>
                  </a:lnTo>
                  <a:lnTo>
                    <a:pt x="95" y="323"/>
                  </a:lnTo>
                  <a:lnTo>
                    <a:pt x="135" y="334"/>
                  </a:lnTo>
                  <a:lnTo>
                    <a:pt x="136" y="334"/>
                  </a:lnTo>
                  <a:lnTo>
                    <a:pt x="137" y="334"/>
                  </a:lnTo>
                  <a:lnTo>
                    <a:pt x="142" y="334"/>
                  </a:lnTo>
                  <a:lnTo>
                    <a:pt x="146" y="335"/>
                  </a:lnTo>
                  <a:lnTo>
                    <a:pt x="151" y="335"/>
                  </a:lnTo>
                  <a:lnTo>
                    <a:pt x="156" y="335"/>
                  </a:lnTo>
                  <a:lnTo>
                    <a:pt x="160" y="335"/>
                  </a:lnTo>
                  <a:lnTo>
                    <a:pt x="164" y="335"/>
                  </a:lnTo>
                  <a:lnTo>
                    <a:pt x="168" y="335"/>
                  </a:lnTo>
                  <a:lnTo>
                    <a:pt x="173" y="335"/>
                  </a:lnTo>
                  <a:lnTo>
                    <a:pt x="173" y="305"/>
                  </a:lnTo>
                  <a:lnTo>
                    <a:pt x="168" y="305"/>
                  </a:lnTo>
                  <a:lnTo>
                    <a:pt x="165" y="305"/>
                  </a:lnTo>
                  <a:lnTo>
                    <a:pt x="160" y="305"/>
                  </a:lnTo>
                  <a:lnTo>
                    <a:pt x="156" y="305"/>
                  </a:lnTo>
                  <a:lnTo>
                    <a:pt x="151" y="305"/>
                  </a:lnTo>
                  <a:lnTo>
                    <a:pt x="147" y="305"/>
                  </a:lnTo>
                  <a:lnTo>
                    <a:pt x="143" y="304"/>
                  </a:lnTo>
                  <a:lnTo>
                    <a:pt x="138" y="304"/>
                  </a:lnTo>
                  <a:lnTo>
                    <a:pt x="139" y="304"/>
                  </a:lnTo>
                  <a:lnTo>
                    <a:pt x="107" y="296"/>
                  </a:lnTo>
                  <a:lnTo>
                    <a:pt x="81" y="284"/>
                  </a:lnTo>
                  <a:lnTo>
                    <a:pt x="60" y="269"/>
                  </a:lnTo>
                  <a:lnTo>
                    <a:pt x="45" y="253"/>
                  </a:lnTo>
                  <a:lnTo>
                    <a:pt x="36" y="235"/>
                  </a:lnTo>
                  <a:lnTo>
                    <a:pt x="31" y="215"/>
                  </a:lnTo>
                  <a:lnTo>
                    <a:pt x="31" y="194"/>
                  </a:lnTo>
                  <a:lnTo>
                    <a:pt x="35" y="174"/>
                  </a:lnTo>
                  <a:lnTo>
                    <a:pt x="43" y="152"/>
                  </a:lnTo>
                  <a:lnTo>
                    <a:pt x="54" y="131"/>
                  </a:lnTo>
                  <a:lnTo>
                    <a:pt x="68" y="110"/>
                  </a:lnTo>
                  <a:lnTo>
                    <a:pt x="85" y="91"/>
                  </a:lnTo>
                  <a:lnTo>
                    <a:pt x="105" y="72"/>
                  </a:lnTo>
                  <a:lnTo>
                    <a:pt x="126" y="57"/>
                  </a:lnTo>
                  <a:lnTo>
                    <a:pt x="149" y="44"/>
                  </a:lnTo>
                  <a:lnTo>
                    <a:pt x="17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4" name="Freeform 78"/>
            <p:cNvSpPr>
              <a:spLocks/>
            </p:cNvSpPr>
            <p:nvPr/>
          </p:nvSpPr>
          <p:spPr bwMode="auto">
            <a:xfrm>
              <a:off x="543" y="3082"/>
              <a:ext cx="24" cy="58"/>
            </a:xfrm>
            <a:custGeom>
              <a:avLst/>
              <a:gdLst>
                <a:gd name="T0" fmla="*/ 49 w 49"/>
                <a:gd name="T1" fmla="*/ 115 h 115"/>
                <a:gd name="T2" fmla="*/ 49 w 49"/>
                <a:gd name="T3" fmla="*/ 0 h 115"/>
                <a:gd name="T4" fmla="*/ 34 w 49"/>
                <a:gd name="T5" fmla="*/ 9 h 115"/>
                <a:gd name="T6" fmla="*/ 20 w 49"/>
                <a:gd name="T7" fmla="*/ 21 h 115"/>
                <a:gd name="T8" fmla="*/ 10 w 49"/>
                <a:gd name="T9" fmla="*/ 32 h 115"/>
                <a:gd name="T10" fmla="*/ 3 w 49"/>
                <a:gd name="T11" fmla="*/ 44 h 115"/>
                <a:gd name="T12" fmla="*/ 0 w 49"/>
                <a:gd name="T13" fmla="*/ 58 h 115"/>
                <a:gd name="T14" fmla="*/ 4 w 49"/>
                <a:gd name="T15" fmla="*/ 71 h 115"/>
                <a:gd name="T16" fmla="*/ 13 w 49"/>
                <a:gd name="T17" fmla="*/ 86 h 115"/>
                <a:gd name="T18" fmla="*/ 29 w 49"/>
                <a:gd name="T19" fmla="*/ 102 h 115"/>
                <a:gd name="T20" fmla="*/ 33 w 49"/>
                <a:gd name="T21" fmla="*/ 106 h 115"/>
                <a:gd name="T22" fmla="*/ 37 w 49"/>
                <a:gd name="T23" fmla="*/ 108 h 115"/>
                <a:gd name="T24" fmla="*/ 43 w 49"/>
                <a:gd name="T25" fmla="*/ 112 h 115"/>
                <a:gd name="T26" fmla="*/ 49 w 49"/>
                <a:gd name="T2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115">
                  <a:moveTo>
                    <a:pt x="49" y="115"/>
                  </a:moveTo>
                  <a:lnTo>
                    <a:pt x="49" y="0"/>
                  </a:lnTo>
                  <a:lnTo>
                    <a:pt x="34" y="9"/>
                  </a:lnTo>
                  <a:lnTo>
                    <a:pt x="20" y="21"/>
                  </a:lnTo>
                  <a:lnTo>
                    <a:pt x="10" y="32"/>
                  </a:lnTo>
                  <a:lnTo>
                    <a:pt x="3" y="44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3" y="86"/>
                  </a:lnTo>
                  <a:lnTo>
                    <a:pt x="29" y="102"/>
                  </a:lnTo>
                  <a:lnTo>
                    <a:pt x="33" y="106"/>
                  </a:lnTo>
                  <a:lnTo>
                    <a:pt x="37" y="108"/>
                  </a:lnTo>
                  <a:lnTo>
                    <a:pt x="43" y="112"/>
                  </a:lnTo>
                  <a:lnTo>
                    <a:pt x="49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5" name="Freeform 79"/>
            <p:cNvSpPr>
              <a:spLocks/>
            </p:cNvSpPr>
            <p:nvPr/>
          </p:nvSpPr>
          <p:spPr bwMode="auto">
            <a:xfrm>
              <a:off x="1509" y="3067"/>
              <a:ext cx="32" cy="56"/>
            </a:xfrm>
            <a:custGeom>
              <a:avLst/>
              <a:gdLst>
                <a:gd name="T0" fmla="*/ 62 w 66"/>
                <a:gd name="T1" fmla="*/ 81 h 111"/>
                <a:gd name="T2" fmla="*/ 60 w 66"/>
                <a:gd name="T3" fmla="*/ 69 h 111"/>
                <a:gd name="T4" fmla="*/ 53 w 66"/>
                <a:gd name="T5" fmla="*/ 54 h 111"/>
                <a:gd name="T6" fmla="*/ 45 w 66"/>
                <a:gd name="T7" fmla="*/ 36 h 111"/>
                <a:gd name="T8" fmla="*/ 36 w 66"/>
                <a:gd name="T9" fmla="*/ 20 h 111"/>
                <a:gd name="T10" fmla="*/ 25 w 66"/>
                <a:gd name="T11" fmla="*/ 7 h 111"/>
                <a:gd name="T12" fmla="*/ 15 w 66"/>
                <a:gd name="T13" fmla="*/ 0 h 111"/>
                <a:gd name="T14" fmla="*/ 7 w 66"/>
                <a:gd name="T15" fmla="*/ 5 h 111"/>
                <a:gd name="T16" fmla="*/ 0 w 66"/>
                <a:gd name="T17" fmla="*/ 21 h 111"/>
                <a:gd name="T18" fmla="*/ 0 w 66"/>
                <a:gd name="T19" fmla="*/ 26 h 111"/>
                <a:gd name="T20" fmla="*/ 5 w 66"/>
                <a:gd name="T21" fmla="*/ 31 h 111"/>
                <a:gd name="T22" fmla="*/ 10 w 66"/>
                <a:gd name="T23" fmla="*/ 35 h 111"/>
                <a:gd name="T24" fmla="*/ 15 w 66"/>
                <a:gd name="T25" fmla="*/ 39 h 111"/>
                <a:gd name="T26" fmla="*/ 21 w 66"/>
                <a:gd name="T27" fmla="*/ 50 h 111"/>
                <a:gd name="T28" fmla="*/ 24 w 66"/>
                <a:gd name="T29" fmla="*/ 61 h 111"/>
                <a:gd name="T30" fmla="*/ 29 w 66"/>
                <a:gd name="T31" fmla="*/ 74 h 111"/>
                <a:gd name="T32" fmla="*/ 32 w 66"/>
                <a:gd name="T33" fmla="*/ 85 h 111"/>
                <a:gd name="T34" fmla="*/ 32 w 66"/>
                <a:gd name="T35" fmla="*/ 97 h 111"/>
                <a:gd name="T36" fmla="*/ 31 w 66"/>
                <a:gd name="T37" fmla="*/ 106 h 111"/>
                <a:gd name="T38" fmla="*/ 35 w 66"/>
                <a:gd name="T39" fmla="*/ 111 h 111"/>
                <a:gd name="T40" fmla="*/ 50 w 66"/>
                <a:gd name="T41" fmla="*/ 111 h 111"/>
                <a:gd name="T42" fmla="*/ 62 w 66"/>
                <a:gd name="T43" fmla="*/ 108 h 111"/>
                <a:gd name="T44" fmla="*/ 66 w 66"/>
                <a:gd name="T45" fmla="*/ 105 h 111"/>
                <a:gd name="T46" fmla="*/ 65 w 66"/>
                <a:gd name="T47" fmla="*/ 96 h 111"/>
                <a:gd name="T48" fmla="*/ 62 w 66"/>
                <a:gd name="T49" fmla="*/ 8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111">
                  <a:moveTo>
                    <a:pt x="62" y="81"/>
                  </a:moveTo>
                  <a:lnTo>
                    <a:pt x="60" y="69"/>
                  </a:lnTo>
                  <a:lnTo>
                    <a:pt x="53" y="54"/>
                  </a:lnTo>
                  <a:lnTo>
                    <a:pt x="45" y="36"/>
                  </a:lnTo>
                  <a:lnTo>
                    <a:pt x="36" y="20"/>
                  </a:lnTo>
                  <a:lnTo>
                    <a:pt x="25" y="7"/>
                  </a:lnTo>
                  <a:lnTo>
                    <a:pt x="15" y="0"/>
                  </a:lnTo>
                  <a:lnTo>
                    <a:pt x="7" y="5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10" y="35"/>
                  </a:lnTo>
                  <a:lnTo>
                    <a:pt x="15" y="39"/>
                  </a:lnTo>
                  <a:lnTo>
                    <a:pt x="21" y="50"/>
                  </a:lnTo>
                  <a:lnTo>
                    <a:pt x="24" y="61"/>
                  </a:lnTo>
                  <a:lnTo>
                    <a:pt x="29" y="74"/>
                  </a:lnTo>
                  <a:lnTo>
                    <a:pt x="32" y="85"/>
                  </a:lnTo>
                  <a:lnTo>
                    <a:pt x="32" y="97"/>
                  </a:lnTo>
                  <a:lnTo>
                    <a:pt x="31" y="106"/>
                  </a:lnTo>
                  <a:lnTo>
                    <a:pt x="35" y="111"/>
                  </a:lnTo>
                  <a:lnTo>
                    <a:pt x="50" y="111"/>
                  </a:lnTo>
                  <a:lnTo>
                    <a:pt x="62" y="108"/>
                  </a:lnTo>
                  <a:lnTo>
                    <a:pt x="66" y="105"/>
                  </a:lnTo>
                  <a:lnTo>
                    <a:pt x="65" y="96"/>
                  </a:lnTo>
                  <a:lnTo>
                    <a:pt x="62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6" name="Freeform 80"/>
            <p:cNvSpPr>
              <a:spLocks/>
            </p:cNvSpPr>
            <p:nvPr/>
          </p:nvSpPr>
          <p:spPr bwMode="auto">
            <a:xfrm>
              <a:off x="1449" y="3068"/>
              <a:ext cx="53" cy="66"/>
            </a:xfrm>
            <a:custGeom>
              <a:avLst/>
              <a:gdLst>
                <a:gd name="T0" fmla="*/ 48 w 107"/>
                <a:gd name="T1" fmla="*/ 63 h 133"/>
                <a:gd name="T2" fmla="*/ 56 w 107"/>
                <a:gd name="T3" fmla="*/ 76 h 133"/>
                <a:gd name="T4" fmla="*/ 65 w 107"/>
                <a:gd name="T5" fmla="*/ 91 h 133"/>
                <a:gd name="T6" fmla="*/ 73 w 107"/>
                <a:gd name="T7" fmla="*/ 106 h 133"/>
                <a:gd name="T8" fmla="*/ 78 w 107"/>
                <a:gd name="T9" fmla="*/ 122 h 133"/>
                <a:gd name="T10" fmla="*/ 80 w 107"/>
                <a:gd name="T11" fmla="*/ 128 h 133"/>
                <a:gd name="T12" fmla="*/ 84 w 107"/>
                <a:gd name="T13" fmla="*/ 130 h 133"/>
                <a:gd name="T14" fmla="*/ 91 w 107"/>
                <a:gd name="T15" fmla="*/ 133 h 133"/>
                <a:gd name="T16" fmla="*/ 98 w 107"/>
                <a:gd name="T17" fmla="*/ 130 h 133"/>
                <a:gd name="T18" fmla="*/ 104 w 107"/>
                <a:gd name="T19" fmla="*/ 127 h 133"/>
                <a:gd name="T20" fmla="*/ 107 w 107"/>
                <a:gd name="T21" fmla="*/ 119 h 133"/>
                <a:gd name="T22" fmla="*/ 107 w 107"/>
                <a:gd name="T23" fmla="*/ 108 h 133"/>
                <a:gd name="T24" fmla="*/ 102 w 107"/>
                <a:gd name="T25" fmla="*/ 93 h 133"/>
                <a:gd name="T26" fmla="*/ 95 w 107"/>
                <a:gd name="T27" fmla="*/ 82 h 133"/>
                <a:gd name="T28" fmla="*/ 87 w 107"/>
                <a:gd name="T29" fmla="*/ 69 h 133"/>
                <a:gd name="T30" fmla="*/ 78 w 107"/>
                <a:gd name="T31" fmla="*/ 54 h 133"/>
                <a:gd name="T32" fmla="*/ 66 w 107"/>
                <a:gd name="T33" fmla="*/ 39 h 133"/>
                <a:gd name="T34" fmla="*/ 54 w 107"/>
                <a:gd name="T35" fmla="*/ 25 h 133"/>
                <a:gd name="T36" fmla="*/ 43 w 107"/>
                <a:gd name="T37" fmla="*/ 14 h 133"/>
                <a:gd name="T38" fmla="*/ 30 w 107"/>
                <a:gd name="T39" fmla="*/ 5 h 133"/>
                <a:gd name="T40" fmla="*/ 20 w 107"/>
                <a:gd name="T41" fmla="*/ 0 h 133"/>
                <a:gd name="T42" fmla="*/ 12 w 107"/>
                <a:gd name="T43" fmla="*/ 2 h 133"/>
                <a:gd name="T44" fmla="*/ 5 w 107"/>
                <a:gd name="T45" fmla="*/ 8 h 133"/>
                <a:gd name="T46" fmla="*/ 0 w 107"/>
                <a:gd name="T47" fmla="*/ 15 h 133"/>
                <a:gd name="T48" fmla="*/ 0 w 107"/>
                <a:gd name="T49" fmla="*/ 23 h 133"/>
                <a:gd name="T50" fmla="*/ 4 w 107"/>
                <a:gd name="T51" fmla="*/ 30 h 133"/>
                <a:gd name="T52" fmla="*/ 10 w 107"/>
                <a:gd name="T53" fmla="*/ 37 h 133"/>
                <a:gd name="T54" fmla="*/ 15 w 107"/>
                <a:gd name="T55" fmla="*/ 42 h 133"/>
                <a:gd name="T56" fmla="*/ 22 w 107"/>
                <a:gd name="T57" fmla="*/ 45 h 133"/>
                <a:gd name="T58" fmla="*/ 29 w 107"/>
                <a:gd name="T59" fmla="*/ 50 h 133"/>
                <a:gd name="T60" fmla="*/ 36 w 107"/>
                <a:gd name="T61" fmla="*/ 53 h 133"/>
                <a:gd name="T62" fmla="*/ 43 w 107"/>
                <a:gd name="T63" fmla="*/ 58 h 133"/>
                <a:gd name="T64" fmla="*/ 48 w 107"/>
                <a:gd name="T6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33">
                  <a:moveTo>
                    <a:pt x="48" y="63"/>
                  </a:moveTo>
                  <a:lnTo>
                    <a:pt x="56" y="76"/>
                  </a:lnTo>
                  <a:lnTo>
                    <a:pt x="65" y="91"/>
                  </a:lnTo>
                  <a:lnTo>
                    <a:pt x="73" y="106"/>
                  </a:lnTo>
                  <a:lnTo>
                    <a:pt x="78" y="122"/>
                  </a:lnTo>
                  <a:lnTo>
                    <a:pt x="80" y="128"/>
                  </a:lnTo>
                  <a:lnTo>
                    <a:pt x="84" y="130"/>
                  </a:lnTo>
                  <a:lnTo>
                    <a:pt x="91" y="133"/>
                  </a:lnTo>
                  <a:lnTo>
                    <a:pt x="98" y="130"/>
                  </a:lnTo>
                  <a:lnTo>
                    <a:pt x="104" y="127"/>
                  </a:lnTo>
                  <a:lnTo>
                    <a:pt x="107" y="119"/>
                  </a:lnTo>
                  <a:lnTo>
                    <a:pt x="107" y="108"/>
                  </a:lnTo>
                  <a:lnTo>
                    <a:pt x="102" y="93"/>
                  </a:lnTo>
                  <a:lnTo>
                    <a:pt x="95" y="82"/>
                  </a:lnTo>
                  <a:lnTo>
                    <a:pt x="87" y="69"/>
                  </a:lnTo>
                  <a:lnTo>
                    <a:pt x="78" y="54"/>
                  </a:lnTo>
                  <a:lnTo>
                    <a:pt x="66" y="39"/>
                  </a:lnTo>
                  <a:lnTo>
                    <a:pt x="54" y="25"/>
                  </a:lnTo>
                  <a:lnTo>
                    <a:pt x="43" y="14"/>
                  </a:lnTo>
                  <a:lnTo>
                    <a:pt x="30" y="5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4" y="30"/>
                  </a:lnTo>
                  <a:lnTo>
                    <a:pt x="10" y="37"/>
                  </a:lnTo>
                  <a:lnTo>
                    <a:pt x="15" y="42"/>
                  </a:lnTo>
                  <a:lnTo>
                    <a:pt x="22" y="45"/>
                  </a:lnTo>
                  <a:lnTo>
                    <a:pt x="29" y="50"/>
                  </a:lnTo>
                  <a:lnTo>
                    <a:pt x="36" y="53"/>
                  </a:lnTo>
                  <a:lnTo>
                    <a:pt x="43" y="58"/>
                  </a:lnTo>
                  <a:lnTo>
                    <a:pt x="4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7" name="Freeform 81"/>
            <p:cNvSpPr>
              <a:spLocks/>
            </p:cNvSpPr>
            <p:nvPr/>
          </p:nvSpPr>
          <p:spPr bwMode="auto">
            <a:xfrm>
              <a:off x="899" y="3751"/>
              <a:ext cx="73" cy="79"/>
            </a:xfrm>
            <a:custGeom>
              <a:avLst/>
              <a:gdLst>
                <a:gd name="T0" fmla="*/ 0 w 147"/>
                <a:gd name="T1" fmla="*/ 127 h 158"/>
                <a:gd name="T2" fmla="*/ 0 w 147"/>
                <a:gd name="T3" fmla="*/ 158 h 158"/>
                <a:gd name="T4" fmla="*/ 113 w 147"/>
                <a:gd name="T5" fmla="*/ 151 h 158"/>
                <a:gd name="T6" fmla="*/ 127 w 147"/>
                <a:gd name="T7" fmla="*/ 149 h 158"/>
                <a:gd name="T8" fmla="*/ 128 w 147"/>
                <a:gd name="T9" fmla="*/ 136 h 158"/>
                <a:gd name="T10" fmla="*/ 144 w 147"/>
                <a:gd name="T11" fmla="*/ 22 h 158"/>
                <a:gd name="T12" fmla="*/ 147 w 147"/>
                <a:gd name="T13" fmla="*/ 6 h 158"/>
                <a:gd name="T14" fmla="*/ 129 w 147"/>
                <a:gd name="T15" fmla="*/ 6 h 158"/>
                <a:gd name="T16" fmla="*/ 119 w 147"/>
                <a:gd name="T17" fmla="*/ 5 h 158"/>
                <a:gd name="T18" fmla="*/ 108 w 147"/>
                <a:gd name="T19" fmla="*/ 4 h 158"/>
                <a:gd name="T20" fmla="*/ 96 w 147"/>
                <a:gd name="T21" fmla="*/ 3 h 158"/>
                <a:gd name="T22" fmla="*/ 83 w 147"/>
                <a:gd name="T23" fmla="*/ 1 h 158"/>
                <a:gd name="T24" fmla="*/ 72 w 147"/>
                <a:gd name="T25" fmla="*/ 1 h 158"/>
                <a:gd name="T26" fmla="*/ 59 w 147"/>
                <a:gd name="T27" fmla="*/ 0 h 158"/>
                <a:gd name="T28" fmla="*/ 48 w 147"/>
                <a:gd name="T29" fmla="*/ 1 h 158"/>
                <a:gd name="T30" fmla="*/ 37 w 147"/>
                <a:gd name="T31" fmla="*/ 1 h 158"/>
                <a:gd name="T32" fmla="*/ 0 w 147"/>
                <a:gd name="T33" fmla="*/ 4 h 158"/>
                <a:gd name="T34" fmla="*/ 0 w 147"/>
                <a:gd name="T35" fmla="*/ 34 h 158"/>
                <a:gd name="T36" fmla="*/ 40 w 147"/>
                <a:gd name="T37" fmla="*/ 31 h 158"/>
                <a:gd name="T38" fmla="*/ 112 w 147"/>
                <a:gd name="T39" fmla="*/ 35 h 158"/>
                <a:gd name="T40" fmla="*/ 100 w 147"/>
                <a:gd name="T41" fmla="*/ 121 h 158"/>
                <a:gd name="T42" fmla="*/ 0 w 147"/>
                <a:gd name="T43" fmla="*/ 12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7" h="158">
                  <a:moveTo>
                    <a:pt x="0" y="127"/>
                  </a:moveTo>
                  <a:lnTo>
                    <a:pt x="0" y="158"/>
                  </a:lnTo>
                  <a:lnTo>
                    <a:pt x="113" y="151"/>
                  </a:lnTo>
                  <a:lnTo>
                    <a:pt x="127" y="149"/>
                  </a:lnTo>
                  <a:lnTo>
                    <a:pt x="128" y="136"/>
                  </a:lnTo>
                  <a:lnTo>
                    <a:pt x="144" y="22"/>
                  </a:lnTo>
                  <a:lnTo>
                    <a:pt x="147" y="6"/>
                  </a:lnTo>
                  <a:lnTo>
                    <a:pt x="129" y="6"/>
                  </a:lnTo>
                  <a:lnTo>
                    <a:pt x="119" y="5"/>
                  </a:lnTo>
                  <a:lnTo>
                    <a:pt x="108" y="4"/>
                  </a:lnTo>
                  <a:lnTo>
                    <a:pt x="96" y="3"/>
                  </a:lnTo>
                  <a:lnTo>
                    <a:pt x="83" y="1"/>
                  </a:lnTo>
                  <a:lnTo>
                    <a:pt x="72" y="1"/>
                  </a:lnTo>
                  <a:lnTo>
                    <a:pt x="59" y="0"/>
                  </a:lnTo>
                  <a:lnTo>
                    <a:pt x="48" y="1"/>
                  </a:lnTo>
                  <a:lnTo>
                    <a:pt x="37" y="1"/>
                  </a:lnTo>
                  <a:lnTo>
                    <a:pt x="0" y="4"/>
                  </a:lnTo>
                  <a:lnTo>
                    <a:pt x="0" y="34"/>
                  </a:lnTo>
                  <a:lnTo>
                    <a:pt x="40" y="31"/>
                  </a:lnTo>
                  <a:lnTo>
                    <a:pt x="112" y="35"/>
                  </a:lnTo>
                  <a:lnTo>
                    <a:pt x="100" y="121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8" name="Freeform 82"/>
            <p:cNvSpPr>
              <a:spLocks/>
            </p:cNvSpPr>
            <p:nvPr/>
          </p:nvSpPr>
          <p:spPr bwMode="auto">
            <a:xfrm>
              <a:off x="827" y="3753"/>
              <a:ext cx="72" cy="82"/>
            </a:xfrm>
            <a:custGeom>
              <a:avLst/>
              <a:gdLst>
                <a:gd name="T0" fmla="*/ 145 w 145"/>
                <a:gd name="T1" fmla="*/ 30 h 163"/>
                <a:gd name="T2" fmla="*/ 145 w 145"/>
                <a:gd name="T3" fmla="*/ 0 h 163"/>
                <a:gd name="T4" fmla="*/ 39 w 145"/>
                <a:gd name="T5" fmla="*/ 10 h 163"/>
                <a:gd name="T6" fmla="*/ 33 w 145"/>
                <a:gd name="T7" fmla="*/ 4 h 163"/>
                <a:gd name="T8" fmla="*/ 14 w 145"/>
                <a:gd name="T9" fmla="*/ 30 h 163"/>
                <a:gd name="T10" fmla="*/ 18 w 145"/>
                <a:gd name="T11" fmla="*/ 32 h 163"/>
                <a:gd name="T12" fmla="*/ 15 w 145"/>
                <a:gd name="T13" fmla="*/ 32 h 163"/>
                <a:gd name="T14" fmla="*/ 0 w 145"/>
                <a:gd name="T15" fmla="*/ 32 h 163"/>
                <a:gd name="T16" fmla="*/ 0 w 145"/>
                <a:gd name="T17" fmla="*/ 147 h 163"/>
                <a:gd name="T18" fmla="*/ 0 w 145"/>
                <a:gd name="T19" fmla="*/ 163 h 163"/>
                <a:gd name="T20" fmla="*/ 16 w 145"/>
                <a:gd name="T21" fmla="*/ 162 h 163"/>
                <a:gd name="T22" fmla="*/ 145 w 145"/>
                <a:gd name="T23" fmla="*/ 154 h 163"/>
                <a:gd name="T24" fmla="*/ 145 w 145"/>
                <a:gd name="T25" fmla="*/ 123 h 163"/>
                <a:gd name="T26" fmla="*/ 31 w 145"/>
                <a:gd name="T27" fmla="*/ 130 h 163"/>
                <a:gd name="T28" fmla="*/ 31 w 145"/>
                <a:gd name="T29" fmla="*/ 40 h 163"/>
                <a:gd name="T30" fmla="*/ 36 w 145"/>
                <a:gd name="T31" fmla="*/ 40 h 163"/>
                <a:gd name="T32" fmla="*/ 145 w 145"/>
                <a:gd name="T33" fmla="*/ 3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63">
                  <a:moveTo>
                    <a:pt x="145" y="30"/>
                  </a:moveTo>
                  <a:lnTo>
                    <a:pt x="145" y="0"/>
                  </a:lnTo>
                  <a:lnTo>
                    <a:pt x="39" y="10"/>
                  </a:lnTo>
                  <a:lnTo>
                    <a:pt x="33" y="4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147"/>
                  </a:lnTo>
                  <a:lnTo>
                    <a:pt x="0" y="163"/>
                  </a:lnTo>
                  <a:lnTo>
                    <a:pt x="16" y="162"/>
                  </a:lnTo>
                  <a:lnTo>
                    <a:pt x="145" y="154"/>
                  </a:lnTo>
                  <a:lnTo>
                    <a:pt x="145" y="123"/>
                  </a:lnTo>
                  <a:lnTo>
                    <a:pt x="31" y="130"/>
                  </a:lnTo>
                  <a:lnTo>
                    <a:pt x="31" y="40"/>
                  </a:lnTo>
                  <a:lnTo>
                    <a:pt x="36" y="40"/>
                  </a:lnTo>
                  <a:lnTo>
                    <a:pt x="14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9" name="Freeform 83"/>
            <p:cNvSpPr>
              <a:spLocks/>
            </p:cNvSpPr>
            <p:nvPr/>
          </p:nvSpPr>
          <p:spPr bwMode="auto">
            <a:xfrm>
              <a:off x="1020" y="3764"/>
              <a:ext cx="27" cy="54"/>
            </a:xfrm>
            <a:custGeom>
              <a:avLst/>
              <a:gdLst>
                <a:gd name="T0" fmla="*/ 54 w 54"/>
                <a:gd name="T1" fmla="*/ 64 h 108"/>
                <a:gd name="T2" fmla="*/ 54 w 54"/>
                <a:gd name="T3" fmla="*/ 54 h 108"/>
                <a:gd name="T4" fmla="*/ 53 w 54"/>
                <a:gd name="T5" fmla="*/ 48 h 108"/>
                <a:gd name="T6" fmla="*/ 51 w 54"/>
                <a:gd name="T7" fmla="*/ 41 h 108"/>
                <a:gd name="T8" fmla="*/ 49 w 54"/>
                <a:gd name="T9" fmla="*/ 35 h 108"/>
                <a:gd name="T10" fmla="*/ 44 w 54"/>
                <a:gd name="T11" fmla="*/ 30 h 108"/>
                <a:gd name="T12" fmla="*/ 36 w 54"/>
                <a:gd name="T13" fmla="*/ 21 h 108"/>
                <a:gd name="T14" fmla="*/ 29 w 54"/>
                <a:gd name="T15" fmla="*/ 17 h 108"/>
                <a:gd name="T16" fmla="*/ 20 w 54"/>
                <a:gd name="T17" fmla="*/ 13 h 108"/>
                <a:gd name="T18" fmla="*/ 11 w 54"/>
                <a:gd name="T19" fmla="*/ 10 h 108"/>
                <a:gd name="T20" fmla="*/ 10 w 54"/>
                <a:gd name="T21" fmla="*/ 16 h 108"/>
                <a:gd name="T22" fmla="*/ 0 w 54"/>
                <a:gd name="T23" fmla="*/ 0 h 108"/>
                <a:gd name="T24" fmla="*/ 0 w 54"/>
                <a:gd name="T25" fmla="*/ 32 h 108"/>
                <a:gd name="T26" fmla="*/ 2 w 54"/>
                <a:gd name="T27" fmla="*/ 31 h 108"/>
                <a:gd name="T28" fmla="*/ 3 w 54"/>
                <a:gd name="T29" fmla="*/ 31 h 108"/>
                <a:gd name="T30" fmla="*/ 5 w 54"/>
                <a:gd name="T31" fmla="*/ 30 h 108"/>
                <a:gd name="T32" fmla="*/ 6 w 54"/>
                <a:gd name="T33" fmla="*/ 30 h 108"/>
                <a:gd name="T34" fmla="*/ 4 w 54"/>
                <a:gd name="T35" fmla="*/ 40 h 108"/>
                <a:gd name="T36" fmla="*/ 15 w 54"/>
                <a:gd name="T37" fmla="*/ 45 h 108"/>
                <a:gd name="T38" fmla="*/ 22 w 54"/>
                <a:gd name="T39" fmla="*/ 50 h 108"/>
                <a:gd name="T40" fmla="*/ 25 w 54"/>
                <a:gd name="T41" fmla="*/ 56 h 108"/>
                <a:gd name="T42" fmla="*/ 23 w 54"/>
                <a:gd name="T43" fmla="*/ 61 h 108"/>
                <a:gd name="T44" fmla="*/ 20 w 54"/>
                <a:gd name="T45" fmla="*/ 66 h 108"/>
                <a:gd name="T46" fmla="*/ 14 w 54"/>
                <a:gd name="T47" fmla="*/ 71 h 108"/>
                <a:gd name="T48" fmla="*/ 7 w 54"/>
                <a:gd name="T49" fmla="*/ 74 h 108"/>
                <a:gd name="T50" fmla="*/ 0 w 54"/>
                <a:gd name="T51" fmla="*/ 78 h 108"/>
                <a:gd name="T52" fmla="*/ 0 w 54"/>
                <a:gd name="T53" fmla="*/ 108 h 108"/>
                <a:gd name="T54" fmla="*/ 10 w 54"/>
                <a:gd name="T55" fmla="*/ 106 h 108"/>
                <a:gd name="T56" fmla="*/ 19 w 54"/>
                <a:gd name="T57" fmla="*/ 102 h 108"/>
                <a:gd name="T58" fmla="*/ 28 w 54"/>
                <a:gd name="T59" fmla="*/ 99 h 108"/>
                <a:gd name="T60" fmla="*/ 36 w 54"/>
                <a:gd name="T61" fmla="*/ 93 h 108"/>
                <a:gd name="T62" fmla="*/ 43 w 54"/>
                <a:gd name="T63" fmla="*/ 87 h 108"/>
                <a:gd name="T64" fmla="*/ 49 w 54"/>
                <a:gd name="T65" fmla="*/ 80 h 108"/>
                <a:gd name="T66" fmla="*/ 52 w 54"/>
                <a:gd name="T67" fmla="*/ 72 h 108"/>
                <a:gd name="T68" fmla="*/ 54 w 54"/>
                <a:gd name="T69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108">
                  <a:moveTo>
                    <a:pt x="54" y="64"/>
                  </a:moveTo>
                  <a:lnTo>
                    <a:pt x="54" y="54"/>
                  </a:lnTo>
                  <a:lnTo>
                    <a:pt x="53" y="48"/>
                  </a:lnTo>
                  <a:lnTo>
                    <a:pt x="51" y="41"/>
                  </a:lnTo>
                  <a:lnTo>
                    <a:pt x="49" y="35"/>
                  </a:lnTo>
                  <a:lnTo>
                    <a:pt x="44" y="30"/>
                  </a:lnTo>
                  <a:lnTo>
                    <a:pt x="36" y="21"/>
                  </a:lnTo>
                  <a:lnTo>
                    <a:pt x="29" y="17"/>
                  </a:lnTo>
                  <a:lnTo>
                    <a:pt x="20" y="13"/>
                  </a:lnTo>
                  <a:lnTo>
                    <a:pt x="11" y="10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4" y="40"/>
                  </a:lnTo>
                  <a:lnTo>
                    <a:pt x="15" y="45"/>
                  </a:lnTo>
                  <a:lnTo>
                    <a:pt x="22" y="50"/>
                  </a:lnTo>
                  <a:lnTo>
                    <a:pt x="25" y="56"/>
                  </a:lnTo>
                  <a:lnTo>
                    <a:pt x="23" y="61"/>
                  </a:lnTo>
                  <a:lnTo>
                    <a:pt x="20" y="66"/>
                  </a:lnTo>
                  <a:lnTo>
                    <a:pt x="14" y="71"/>
                  </a:lnTo>
                  <a:lnTo>
                    <a:pt x="7" y="74"/>
                  </a:lnTo>
                  <a:lnTo>
                    <a:pt x="0" y="78"/>
                  </a:lnTo>
                  <a:lnTo>
                    <a:pt x="0" y="108"/>
                  </a:lnTo>
                  <a:lnTo>
                    <a:pt x="10" y="106"/>
                  </a:lnTo>
                  <a:lnTo>
                    <a:pt x="19" y="102"/>
                  </a:lnTo>
                  <a:lnTo>
                    <a:pt x="28" y="99"/>
                  </a:lnTo>
                  <a:lnTo>
                    <a:pt x="36" y="93"/>
                  </a:lnTo>
                  <a:lnTo>
                    <a:pt x="43" y="87"/>
                  </a:lnTo>
                  <a:lnTo>
                    <a:pt x="49" y="80"/>
                  </a:lnTo>
                  <a:lnTo>
                    <a:pt x="52" y="72"/>
                  </a:lnTo>
                  <a:lnTo>
                    <a:pt x="5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80" name="Freeform 84"/>
            <p:cNvSpPr>
              <a:spLocks/>
            </p:cNvSpPr>
            <p:nvPr/>
          </p:nvSpPr>
          <p:spPr bwMode="auto">
            <a:xfrm>
              <a:off x="994" y="3763"/>
              <a:ext cx="26" cy="56"/>
            </a:xfrm>
            <a:custGeom>
              <a:avLst/>
              <a:gdLst>
                <a:gd name="T0" fmla="*/ 53 w 53"/>
                <a:gd name="T1" fmla="*/ 35 h 112"/>
                <a:gd name="T2" fmla="*/ 53 w 53"/>
                <a:gd name="T3" fmla="*/ 3 h 112"/>
                <a:gd name="T4" fmla="*/ 52 w 53"/>
                <a:gd name="T5" fmla="*/ 0 h 112"/>
                <a:gd name="T6" fmla="*/ 31 w 53"/>
                <a:gd name="T7" fmla="*/ 12 h 112"/>
                <a:gd name="T8" fmla="*/ 16 w 53"/>
                <a:gd name="T9" fmla="*/ 20 h 112"/>
                <a:gd name="T10" fmla="*/ 6 w 53"/>
                <a:gd name="T11" fmla="*/ 26 h 112"/>
                <a:gd name="T12" fmla="*/ 2 w 53"/>
                <a:gd name="T13" fmla="*/ 33 h 112"/>
                <a:gd name="T14" fmla="*/ 0 w 53"/>
                <a:gd name="T15" fmla="*/ 41 h 112"/>
                <a:gd name="T16" fmla="*/ 2 w 53"/>
                <a:gd name="T17" fmla="*/ 52 h 112"/>
                <a:gd name="T18" fmla="*/ 5 w 53"/>
                <a:gd name="T19" fmla="*/ 71 h 112"/>
                <a:gd name="T20" fmla="*/ 11 w 53"/>
                <a:gd name="T21" fmla="*/ 95 h 112"/>
                <a:gd name="T22" fmla="*/ 13 w 53"/>
                <a:gd name="T23" fmla="*/ 99 h 112"/>
                <a:gd name="T24" fmla="*/ 15 w 53"/>
                <a:gd name="T25" fmla="*/ 104 h 112"/>
                <a:gd name="T26" fmla="*/ 20 w 53"/>
                <a:gd name="T27" fmla="*/ 107 h 112"/>
                <a:gd name="T28" fmla="*/ 26 w 53"/>
                <a:gd name="T29" fmla="*/ 110 h 112"/>
                <a:gd name="T30" fmla="*/ 31 w 53"/>
                <a:gd name="T31" fmla="*/ 111 h 112"/>
                <a:gd name="T32" fmla="*/ 38 w 53"/>
                <a:gd name="T33" fmla="*/ 112 h 112"/>
                <a:gd name="T34" fmla="*/ 45 w 53"/>
                <a:gd name="T35" fmla="*/ 112 h 112"/>
                <a:gd name="T36" fmla="*/ 53 w 53"/>
                <a:gd name="T37" fmla="*/ 111 h 112"/>
                <a:gd name="T38" fmla="*/ 53 w 53"/>
                <a:gd name="T39" fmla="*/ 81 h 112"/>
                <a:gd name="T40" fmla="*/ 48 w 53"/>
                <a:gd name="T41" fmla="*/ 82 h 112"/>
                <a:gd name="T42" fmla="*/ 42 w 53"/>
                <a:gd name="T43" fmla="*/ 82 h 112"/>
                <a:gd name="T44" fmla="*/ 38 w 53"/>
                <a:gd name="T45" fmla="*/ 82 h 112"/>
                <a:gd name="T46" fmla="*/ 37 w 53"/>
                <a:gd name="T47" fmla="*/ 81 h 112"/>
                <a:gd name="T48" fmla="*/ 33 w 53"/>
                <a:gd name="T49" fmla="*/ 60 h 112"/>
                <a:gd name="T50" fmla="*/ 31 w 53"/>
                <a:gd name="T51" fmla="*/ 50 h 112"/>
                <a:gd name="T52" fmla="*/ 37 w 53"/>
                <a:gd name="T53" fmla="*/ 44 h 112"/>
                <a:gd name="T54" fmla="*/ 53 w 53"/>
                <a:gd name="T55" fmla="*/ 3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112">
                  <a:moveTo>
                    <a:pt x="53" y="35"/>
                  </a:moveTo>
                  <a:lnTo>
                    <a:pt x="53" y="3"/>
                  </a:lnTo>
                  <a:lnTo>
                    <a:pt x="52" y="0"/>
                  </a:lnTo>
                  <a:lnTo>
                    <a:pt x="31" y="12"/>
                  </a:lnTo>
                  <a:lnTo>
                    <a:pt x="16" y="20"/>
                  </a:lnTo>
                  <a:lnTo>
                    <a:pt x="6" y="26"/>
                  </a:lnTo>
                  <a:lnTo>
                    <a:pt x="2" y="33"/>
                  </a:lnTo>
                  <a:lnTo>
                    <a:pt x="0" y="41"/>
                  </a:lnTo>
                  <a:lnTo>
                    <a:pt x="2" y="52"/>
                  </a:lnTo>
                  <a:lnTo>
                    <a:pt x="5" y="71"/>
                  </a:lnTo>
                  <a:lnTo>
                    <a:pt x="11" y="95"/>
                  </a:lnTo>
                  <a:lnTo>
                    <a:pt x="13" y="99"/>
                  </a:lnTo>
                  <a:lnTo>
                    <a:pt x="15" y="104"/>
                  </a:lnTo>
                  <a:lnTo>
                    <a:pt x="20" y="107"/>
                  </a:lnTo>
                  <a:lnTo>
                    <a:pt x="26" y="110"/>
                  </a:lnTo>
                  <a:lnTo>
                    <a:pt x="31" y="111"/>
                  </a:lnTo>
                  <a:lnTo>
                    <a:pt x="38" y="112"/>
                  </a:lnTo>
                  <a:lnTo>
                    <a:pt x="45" y="112"/>
                  </a:lnTo>
                  <a:lnTo>
                    <a:pt x="53" y="111"/>
                  </a:lnTo>
                  <a:lnTo>
                    <a:pt x="53" y="81"/>
                  </a:lnTo>
                  <a:lnTo>
                    <a:pt x="48" y="82"/>
                  </a:lnTo>
                  <a:lnTo>
                    <a:pt x="42" y="82"/>
                  </a:lnTo>
                  <a:lnTo>
                    <a:pt x="38" y="82"/>
                  </a:lnTo>
                  <a:lnTo>
                    <a:pt x="37" y="81"/>
                  </a:lnTo>
                  <a:lnTo>
                    <a:pt x="33" y="60"/>
                  </a:lnTo>
                  <a:lnTo>
                    <a:pt x="31" y="50"/>
                  </a:lnTo>
                  <a:lnTo>
                    <a:pt x="37" y="44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81" name="Freeform 85"/>
            <p:cNvSpPr>
              <a:spLocks/>
            </p:cNvSpPr>
            <p:nvPr/>
          </p:nvSpPr>
          <p:spPr bwMode="auto">
            <a:xfrm>
              <a:off x="1082" y="3773"/>
              <a:ext cx="25" cy="51"/>
            </a:xfrm>
            <a:custGeom>
              <a:avLst/>
              <a:gdLst>
                <a:gd name="T0" fmla="*/ 0 w 50"/>
                <a:gd name="T1" fmla="*/ 68 h 101"/>
                <a:gd name="T2" fmla="*/ 0 w 50"/>
                <a:gd name="T3" fmla="*/ 101 h 101"/>
                <a:gd name="T4" fmla="*/ 8 w 50"/>
                <a:gd name="T5" fmla="*/ 99 h 101"/>
                <a:gd name="T6" fmla="*/ 15 w 50"/>
                <a:gd name="T7" fmla="*/ 96 h 101"/>
                <a:gd name="T8" fmla="*/ 23 w 50"/>
                <a:gd name="T9" fmla="*/ 91 h 101"/>
                <a:gd name="T10" fmla="*/ 28 w 50"/>
                <a:gd name="T11" fmla="*/ 85 h 101"/>
                <a:gd name="T12" fmla="*/ 34 w 50"/>
                <a:gd name="T13" fmla="*/ 81 h 101"/>
                <a:gd name="T14" fmla="*/ 40 w 50"/>
                <a:gd name="T15" fmla="*/ 75 h 101"/>
                <a:gd name="T16" fmla="*/ 43 w 50"/>
                <a:gd name="T17" fmla="*/ 69 h 101"/>
                <a:gd name="T18" fmla="*/ 46 w 50"/>
                <a:gd name="T19" fmla="*/ 63 h 101"/>
                <a:gd name="T20" fmla="*/ 48 w 50"/>
                <a:gd name="T21" fmla="*/ 50 h 101"/>
                <a:gd name="T22" fmla="*/ 50 w 50"/>
                <a:gd name="T23" fmla="*/ 38 h 101"/>
                <a:gd name="T24" fmla="*/ 49 w 50"/>
                <a:gd name="T25" fmla="*/ 28 h 101"/>
                <a:gd name="T26" fmla="*/ 47 w 50"/>
                <a:gd name="T27" fmla="*/ 21 h 101"/>
                <a:gd name="T28" fmla="*/ 41 w 50"/>
                <a:gd name="T29" fmla="*/ 14 h 101"/>
                <a:gd name="T30" fmla="*/ 34 w 50"/>
                <a:gd name="T31" fmla="*/ 9 h 101"/>
                <a:gd name="T32" fmla="*/ 23 w 50"/>
                <a:gd name="T33" fmla="*/ 5 h 101"/>
                <a:gd name="T34" fmla="*/ 9 w 50"/>
                <a:gd name="T35" fmla="*/ 0 h 101"/>
                <a:gd name="T36" fmla="*/ 4 w 50"/>
                <a:gd name="T37" fmla="*/ 14 h 101"/>
                <a:gd name="T38" fmla="*/ 0 w 50"/>
                <a:gd name="T39" fmla="*/ 10 h 101"/>
                <a:gd name="T40" fmla="*/ 0 w 50"/>
                <a:gd name="T41" fmla="*/ 29 h 101"/>
                <a:gd name="T42" fmla="*/ 0 w 50"/>
                <a:gd name="T43" fmla="*/ 28 h 101"/>
                <a:gd name="T44" fmla="*/ 1 w 50"/>
                <a:gd name="T45" fmla="*/ 28 h 101"/>
                <a:gd name="T46" fmla="*/ 1 w 50"/>
                <a:gd name="T47" fmla="*/ 27 h 101"/>
                <a:gd name="T48" fmla="*/ 2 w 50"/>
                <a:gd name="T49" fmla="*/ 27 h 101"/>
                <a:gd name="T50" fmla="*/ 5 w 50"/>
                <a:gd name="T51" fmla="*/ 27 h 101"/>
                <a:gd name="T52" fmla="*/ 11 w 50"/>
                <a:gd name="T53" fmla="*/ 30 h 101"/>
                <a:gd name="T54" fmla="*/ 18 w 50"/>
                <a:gd name="T55" fmla="*/ 37 h 101"/>
                <a:gd name="T56" fmla="*/ 20 w 50"/>
                <a:gd name="T57" fmla="*/ 45 h 101"/>
                <a:gd name="T58" fmla="*/ 18 w 50"/>
                <a:gd name="T59" fmla="*/ 52 h 101"/>
                <a:gd name="T60" fmla="*/ 13 w 50"/>
                <a:gd name="T61" fmla="*/ 58 h 101"/>
                <a:gd name="T62" fmla="*/ 8 w 50"/>
                <a:gd name="T63" fmla="*/ 63 h 101"/>
                <a:gd name="T64" fmla="*/ 0 w 50"/>
                <a:gd name="T65" fmla="*/ 6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101">
                  <a:moveTo>
                    <a:pt x="0" y="68"/>
                  </a:moveTo>
                  <a:lnTo>
                    <a:pt x="0" y="101"/>
                  </a:lnTo>
                  <a:lnTo>
                    <a:pt x="8" y="99"/>
                  </a:lnTo>
                  <a:lnTo>
                    <a:pt x="15" y="96"/>
                  </a:lnTo>
                  <a:lnTo>
                    <a:pt x="23" y="91"/>
                  </a:lnTo>
                  <a:lnTo>
                    <a:pt x="28" y="85"/>
                  </a:lnTo>
                  <a:lnTo>
                    <a:pt x="34" y="81"/>
                  </a:lnTo>
                  <a:lnTo>
                    <a:pt x="40" y="75"/>
                  </a:lnTo>
                  <a:lnTo>
                    <a:pt x="43" y="69"/>
                  </a:lnTo>
                  <a:lnTo>
                    <a:pt x="46" y="63"/>
                  </a:lnTo>
                  <a:lnTo>
                    <a:pt x="48" y="50"/>
                  </a:lnTo>
                  <a:lnTo>
                    <a:pt x="50" y="38"/>
                  </a:lnTo>
                  <a:lnTo>
                    <a:pt x="49" y="28"/>
                  </a:lnTo>
                  <a:lnTo>
                    <a:pt x="47" y="21"/>
                  </a:lnTo>
                  <a:lnTo>
                    <a:pt x="41" y="14"/>
                  </a:lnTo>
                  <a:lnTo>
                    <a:pt x="34" y="9"/>
                  </a:lnTo>
                  <a:lnTo>
                    <a:pt x="23" y="5"/>
                  </a:lnTo>
                  <a:lnTo>
                    <a:pt x="9" y="0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11" y="30"/>
                  </a:lnTo>
                  <a:lnTo>
                    <a:pt x="18" y="37"/>
                  </a:lnTo>
                  <a:lnTo>
                    <a:pt x="20" y="45"/>
                  </a:lnTo>
                  <a:lnTo>
                    <a:pt x="18" y="52"/>
                  </a:lnTo>
                  <a:lnTo>
                    <a:pt x="13" y="58"/>
                  </a:lnTo>
                  <a:lnTo>
                    <a:pt x="8" y="6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82" name="Freeform 86"/>
            <p:cNvSpPr>
              <a:spLocks/>
            </p:cNvSpPr>
            <p:nvPr/>
          </p:nvSpPr>
          <p:spPr bwMode="auto">
            <a:xfrm>
              <a:off x="1055" y="3772"/>
              <a:ext cx="27" cy="53"/>
            </a:xfrm>
            <a:custGeom>
              <a:avLst/>
              <a:gdLst>
                <a:gd name="T0" fmla="*/ 55 w 55"/>
                <a:gd name="T1" fmla="*/ 30 h 105"/>
                <a:gd name="T2" fmla="*/ 55 w 55"/>
                <a:gd name="T3" fmla="*/ 11 h 105"/>
                <a:gd name="T4" fmla="*/ 41 w 55"/>
                <a:gd name="T5" fmla="*/ 0 h 105"/>
                <a:gd name="T6" fmla="*/ 28 w 55"/>
                <a:gd name="T7" fmla="*/ 15 h 105"/>
                <a:gd name="T8" fmla="*/ 18 w 55"/>
                <a:gd name="T9" fmla="*/ 28 h 105"/>
                <a:gd name="T10" fmla="*/ 9 w 55"/>
                <a:gd name="T11" fmla="*/ 39 h 105"/>
                <a:gd name="T12" fmla="*/ 3 w 55"/>
                <a:gd name="T13" fmla="*/ 49 h 105"/>
                <a:gd name="T14" fmla="*/ 0 w 55"/>
                <a:gd name="T15" fmla="*/ 60 h 105"/>
                <a:gd name="T16" fmla="*/ 2 w 55"/>
                <a:gd name="T17" fmla="*/ 71 h 105"/>
                <a:gd name="T18" fmla="*/ 7 w 55"/>
                <a:gd name="T19" fmla="*/ 83 h 105"/>
                <a:gd name="T20" fmla="*/ 19 w 55"/>
                <a:gd name="T21" fmla="*/ 97 h 105"/>
                <a:gd name="T22" fmla="*/ 22 w 55"/>
                <a:gd name="T23" fmla="*/ 99 h 105"/>
                <a:gd name="T24" fmla="*/ 26 w 55"/>
                <a:gd name="T25" fmla="*/ 101 h 105"/>
                <a:gd name="T26" fmla="*/ 30 w 55"/>
                <a:gd name="T27" fmla="*/ 102 h 105"/>
                <a:gd name="T28" fmla="*/ 35 w 55"/>
                <a:gd name="T29" fmla="*/ 104 h 105"/>
                <a:gd name="T30" fmla="*/ 40 w 55"/>
                <a:gd name="T31" fmla="*/ 105 h 105"/>
                <a:gd name="T32" fmla="*/ 44 w 55"/>
                <a:gd name="T33" fmla="*/ 104 h 105"/>
                <a:gd name="T34" fmla="*/ 50 w 55"/>
                <a:gd name="T35" fmla="*/ 104 h 105"/>
                <a:gd name="T36" fmla="*/ 55 w 55"/>
                <a:gd name="T37" fmla="*/ 102 h 105"/>
                <a:gd name="T38" fmla="*/ 55 w 55"/>
                <a:gd name="T39" fmla="*/ 69 h 105"/>
                <a:gd name="T40" fmla="*/ 48 w 55"/>
                <a:gd name="T41" fmla="*/ 71 h 105"/>
                <a:gd name="T42" fmla="*/ 42 w 55"/>
                <a:gd name="T43" fmla="*/ 74 h 105"/>
                <a:gd name="T44" fmla="*/ 37 w 55"/>
                <a:gd name="T45" fmla="*/ 72 h 105"/>
                <a:gd name="T46" fmla="*/ 34 w 55"/>
                <a:gd name="T47" fmla="*/ 70 h 105"/>
                <a:gd name="T48" fmla="*/ 34 w 55"/>
                <a:gd name="T49" fmla="*/ 64 h 105"/>
                <a:gd name="T50" fmla="*/ 37 w 55"/>
                <a:gd name="T51" fmla="*/ 56 h 105"/>
                <a:gd name="T52" fmla="*/ 43 w 55"/>
                <a:gd name="T53" fmla="*/ 45 h 105"/>
                <a:gd name="T54" fmla="*/ 55 w 55"/>
                <a:gd name="T55" fmla="*/ 3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" h="105">
                  <a:moveTo>
                    <a:pt x="55" y="30"/>
                  </a:moveTo>
                  <a:lnTo>
                    <a:pt x="55" y="11"/>
                  </a:lnTo>
                  <a:lnTo>
                    <a:pt x="41" y="0"/>
                  </a:lnTo>
                  <a:lnTo>
                    <a:pt x="28" y="15"/>
                  </a:lnTo>
                  <a:lnTo>
                    <a:pt x="18" y="28"/>
                  </a:lnTo>
                  <a:lnTo>
                    <a:pt x="9" y="39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2" y="71"/>
                  </a:lnTo>
                  <a:lnTo>
                    <a:pt x="7" y="83"/>
                  </a:lnTo>
                  <a:lnTo>
                    <a:pt x="19" y="97"/>
                  </a:lnTo>
                  <a:lnTo>
                    <a:pt x="22" y="99"/>
                  </a:lnTo>
                  <a:lnTo>
                    <a:pt x="26" y="101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4" y="104"/>
                  </a:lnTo>
                  <a:lnTo>
                    <a:pt x="50" y="104"/>
                  </a:lnTo>
                  <a:lnTo>
                    <a:pt x="55" y="102"/>
                  </a:lnTo>
                  <a:lnTo>
                    <a:pt x="55" y="69"/>
                  </a:lnTo>
                  <a:lnTo>
                    <a:pt x="48" y="71"/>
                  </a:lnTo>
                  <a:lnTo>
                    <a:pt x="42" y="74"/>
                  </a:lnTo>
                  <a:lnTo>
                    <a:pt x="37" y="72"/>
                  </a:lnTo>
                  <a:lnTo>
                    <a:pt x="34" y="70"/>
                  </a:lnTo>
                  <a:lnTo>
                    <a:pt x="34" y="64"/>
                  </a:lnTo>
                  <a:lnTo>
                    <a:pt x="37" y="56"/>
                  </a:lnTo>
                  <a:lnTo>
                    <a:pt x="43" y="45"/>
                  </a:lnTo>
                  <a:lnTo>
                    <a:pt x="5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83" name="Freeform 87"/>
            <p:cNvSpPr>
              <a:spLocks/>
            </p:cNvSpPr>
            <p:nvPr/>
          </p:nvSpPr>
          <p:spPr bwMode="auto">
            <a:xfrm>
              <a:off x="880" y="3781"/>
              <a:ext cx="58" cy="19"/>
            </a:xfrm>
            <a:custGeom>
              <a:avLst/>
              <a:gdLst>
                <a:gd name="T0" fmla="*/ 115 w 117"/>
                <a:gd name="T1" fmla="*/ 23 h 38"/>
                <a:gd name="T2" fmla="*/ 117 w 117"/>
                <a:gd name="T3" fmla="*/ 8 h 38"/>
                <a:gd name="T4" fmla="*/ 3 w 117"/>
                <a:gd name="T5" fmla="*/ 0 h 38"/>
                <a:gd name="T6" fmla="*/ 0 w 117"/>
                <a:gd name="T7" fmla="*/ 31 h 38"/>
                <a:gd name="T8" fmla="*/ 114 w 117"/>
                <a:gd name="T9" fmla="*/ 38 h 38"/>
                <a:gd name="T10" fmla="*/ 115 w 117"/>
                <a:gd name="T11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38">
                  <a:moveTo>
                    <a:pt x="115" y="23"/>
                  </a:moveTo>
                  <a:lnTo>
                    <a:pt x="117" y="8"/>
                  </a:lnTo>
                  <a:lnTo>
                    <a:pt x="3" y="0"/>
                  </a:lnTo>
                  <a:lnTo>
                    <a:pt x="0" y="31"/>
                  </a:lnTo>
                  <a:lnTo>
                    <a:pt x="114" y="38"/>
                  </a:lnTo>
                  <a:lnTo>
                    <a:pt x="11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pPr algn="r"/>
            <a:r>
              <a:rPr lang="he-IL" altLang="en-US" sz="4000" b="1" dirty="0">
                <a:latin typeface="Arial" panose="020B0604020202020204" pitchFamily="34" charset="0"/>
              </a:rPr>
              <a:t>מדעי המחשב</a:t>
            </a:r>
            <a:endParaRPr lang="en-US" altLang="en-US" sz="3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5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10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1702948"/>
            <a:ext cx="19351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6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05263"/>
            <a:ext cx="1979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AutoShape 24"/>
          <p:cNvSpPr>
            <a:spLocks noChangeArrowheads="1"/>
          </p:cNvSpPr>
          <p:nvPr/>
        </p:nvSpPr>
        <p:spPr bwMode="auto">
          <a:xfrm rot="1853222">
            <a:off x="2411236" y="2638387"/>
            <a:ext cx="1081087" cy="215900"/>
          </a:xfrm>
          <a:prstGeom prst="leftArrow">
            <a:avLst>
              <a:gd name="adj1" fmla="val 50000"/>
              <a:gd name="adj2" fmla="val 12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 rot="-1736380">
            <a:off x="2405254" y="3897313"/>
            <a:ext cx="1081087" cy="215900"/>
          </a:xfrm>
          <a:prstGeom prst="leftArrow">
            <a:avLst>
              <a:gd name="adj1" fmla="val 50000"/>
              <a:gd name="adj2" fmla="val 12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417" name="AutoShape 33"/>
          <p:cNvSpPr>
            <a:spLocks noChangeArrowheads="1"/>
          </p:cNvSpPr>
          <p:nvPr/>
        </p:nvSpPr>
        <p:spPr bwMode="auto">
          <a:xfrm rot="9015305">
            <a:off x="5580063" y="2276475"/>
            <a:ext cx="1081087" cy="215900"/>
          </a:xfrm>
          <a:prstGeom prst="leftArrow">
            <a:avLst>
              <a:gd name="adj1" fmla="val 50000"/>
              <a:gd name="adj2" fmla="val 12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418" name="AutoShape 34"/>
          <p:cNvSpPr>
            <a:spLocks noChangeArrowheads="1"/>
          </p:cNvSpPr>
          <p:nvPr/>
        </p:nvSpPr>
        <p:spPr bwMode="auto">
          <a:xfrm rot="-9500010">
            <a:off x="5607333" y="3814619"/>
            <a:ext cx="1081088" cy="215900"/>
          </a:xfrm>
          <a:prstGeom prst="leftArrow">
            <a:avLst>
              <a:gd name="adj1" fmla="val 50000"/>
              <a:gd name="adj2" fmla="val 12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419" name="AutoShape 35"/>
          <p:cNvSpPr>
            <a:spLocks noChangeArrowheads="1"/>
          </p:cNvSpPr>
          <p:nvPr/>
        </p:nvSpPr>
        <p:spPr bwMode="auto">
          <a:xfrm rot="-5400000">
            <a:off x="4102894" y="4114007"/>
            <a:ext cx="865187" cy="215900"/>
          </a:xfrm>
          <a:prstGeom prst="leftArrow">
            <a:avLst>
              <a:gd name="adj1" fmla="val 50000"/>
              <a:gd name="adj2" fmla="val 10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1" y="4005263"/>
            <a:ext cx="2052847" cy="1539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2" y="4803689"/>
            <a:ext cx="2517625" cy="1441249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54113" y="457200"/>
            <a:ext cx="7772400" cy="1143000"/>
          </a:xfrm>
          <a:prstGeom prst="rect">
            <a:avLst/>
          </a:prstGeom>
        </p:spPr>
        <p:txBody>
          <a:bodyPr/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4000" b="1">
                <a:solidFill>
                  <a:schemeClr val="tx1"/>
                </a:solidFill>
                <a:latin typeface="Tahoma" panose="020B0604030504040204" pitchFamily="34" charset="0"/>
              </a:rPr>
              <a:t>מגמת מדעי המחשב כי...</a:t>
            </a:r>
            <a:endParaRPr lang="en-US" altLang="en-US" sz="40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2" y="1784509"/>
            <a:ext cx="1997933" cy="1331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77" y="2276872"/>
            <a:ext cx="2015213" cy="113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0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6"/>
    </mc:Choice>
    <mc:Fallback xmlns="">
      <p:transition spd="slow" advTm="1379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988840"/>
            <a:ext cx="7543800" cy="3352800"/>
          </a:xfrm>
        </p:spPr>
        <p:txBody>
          <a:bodyPr/>
          <a:lstStyle/>
          <a:p>
            <a:pPr eaLnBrk="1" hangingPunct="1"/>
            <a:r>
              <a:rPr lang="he-IL" altLang="en-US" sz="2400" b="1" dirty="0">
                <a:latin typeface="Arial" panose="020B0604020202020204" pitchFamily="34" charset="0"/>
              </a:rPr>
              <a:t>השימוש במחשב שולט בכל תחומי חיינו</a:t>
            </a:r>
          </a:p>
          <a:p>
            <a:pPr eaLnBrk="1" hangingPunct="1"/>
            <a:r>
              <a:rPr lang="he-IL" altLang="en-US" sz="2400" b="1" dirty="0">
                <a:latin typeface="Arial" panose="020B0604020202020204" pitchFamily="34" charset="0"/>
              </a:rPr>
              <a:t>השליטה במיומנויות מחשב הכרחית - הן לצרכים פרטיים והן כבסיס להתפתחות מקצועית </a:t>
            </a:r>
          </a:p>
          <a:p>
            <a:pPr eaLnBrk="1" hangingPunct="1"/>
            <a:r>
              <a:rPr lang="he-IL" altLang="en-US" sz="2400" b="1" dirty="0">
                <a:latin typeface="Arial" panose="020B0604020202020204" pitchFamily="34" charset="0"/>
              </a:rPr>
              <a:t>בוגרי מגמת מדעי המחשב נהנים מיתרון יחסי בחייהם</a:t>
            </a:r>
          </a:p>
          <a:p>
            <a:pPr eaLnBrk="1" hangingPunct="1"/>
            <a:r>
              <a:rPr lang="he-IL" altLang="en-US" sz="2400" b="1" dirty="0">
                <a:latin typeface="Arial" panose="020B0604020202020204" pitchFamily="34" charset="0"/>
              </a:rPr>
              <a:t>הביטו לאופק</a:t>
            </a:r>
            <a:r>
              <a:rPr lang="en-US" altLang="en-US" sz="2400" b="1" dirty="0">
                <a:latin typeface="Arial" panose="020B0604020202020204" pitchFamily="34" charset="0"/>
              </a:rPr>
              <a:t>…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pPr algn="r" eaLnBrk="1" hangingPunct="1">
              <a:spcBef>
                <a:spcPct val="50000"/>
              </a:spcBef>
            </a:pPr>
            <a:r>
              <a:rPr lang="he-IL" altLang="en-US" sz="4000" b="1" dirty="0">
                <a:solidFill>
                  <a:schemeClr val="tx1"/>
                </a:solidFill>
                <a:latin typeface="Tahoma" panose="020B0604030504040204" pitchFamily="34" charset="0"/>
              </a:rPr>
              <a:t>מגמת מדעי המחשב כי...</a:t>
            </a:r>
            <a:endParaRPr lang="en-US" altLang="en-US" sz="40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3" y="4005064"/>
            <a:ext cx="3313555" cy="23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819400"/>
            <a:ext cx="6948488" cy="3352800"/>
          </a:xfrm>
        </p:spPr>
        <p:txBody>
          <a:bodyPr/>
          <a:lstStyle/>
          <a:p>
            <a:r>
              <a:rPr lang="he-IL" altLang="en-US" sz="2400" b="1" dirty="0">
                <a:latin typeface="Arial" panose="020B0604020202020204" pitchFamily="34" charset="0"/>
              </a:rPr>
              <a:t>מקצוע בתחום המדעים המדויקים -בגרות 5 </a:t>
            </a:r>
            <a:r>
              <a:rPr lang="he-IL" altLang="en-US" sz="2400" b="1" dirty="0" err="1">
                <a:latin typeface="Arial" panose="020B0604020202020204" pitchFamily="34" charset="0"/>
              </a:rPr>
              <a:t>יח"ל</a:t>
            </a:r>
            <a:endParaRPr lang="he-IL" altLang="en-US" sz="2400" b="1" dirty="0">
              <a:latin typeface="Arial" panose="020B0604020202020204" pitchFamily="34" charset="0"/>
            </a:endParaRPr>
          </a:p>
          <a:p>
            <a:r>
              <a:rPr lang="he-IL" altLang="en-US" sz="2400" b="1" dirty="0"/>
              <a:t>בונוס במוסדות השכלה גבוהה</a:t>
            </a:r>
          </a:p>
          <a:p>
            <a:r>
              <a:rPr lang="he-IL" altLang="en-US" sz="2400" b="1" dirty="0"/>
              <a:t>בונוס לשירות הצבא – הגעה לתפקידים איכותיים</a:t>
            </a:r>
          </a:p>
        </p:txBody>
      </p:sp>
      <p:pic>
        <p:nvPicPr>
          <p:cNvPr id="8196" name="Picture 11" descr="DEGRE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57659">
            <a:off x="192713" y="845553"/>
            <a:ext cx="3384550" cy="2009775"/>
          </a:xfrm>
          <a:noFill/>
        </p:spPr>
      </p:pic>
      <p:sp>
        <p:nvSpPr>
          <p:cNvPr id="8197" name="Text Box 15"/>
          <p:cNvSpPr txBox="1">
            <a:spLocks noChangeArrowheads="1"/>
          </p:cNvSpPr>
          <p:nvPr/>
        </p:nvSpPr>
        <p:spPr bwMode="auto">
          <a:xfrm>
            <a:off x="900113" y="155733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8198" name="Picture 16" descr="A-PLU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47821">
            <a:off x="1187450" y="1484313"/>
            <a:ext cx="576263" cy="428625"/>
          </a:xfr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4000" b="1" dirty="0">
                <a:solidFill>
                  <a:schemeClr val="tx1"/>
                </a:solidFill>
              </a:rPr>
              <a:t>בגרות במדעי המחשב</a:t>
            </a:r>
            <a:r>
              <a:rPr lang="en-AU" altLang="en-US" sz="4000" b="1" dirty="0">
                <a:solidFill>
                  <a:srgbClr val="00FFFF"/>
                </a:solidFill>
              </a:rPr>
              <a:t> </a:t>
            </a:r>
            <a:endParaRPr lang="en-US" altLang="en-US" sz="40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57925"/>
            <a:ext cx="6286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4398073"/>
      </p:ext>
    </p:extLst>
  </p:cSld>
  <p:clrMapOvr>
    <a:masterClrMapping/>
  </p:clrMapOvr>
  <p:transition spd="med" advTm="20249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420938"/>
            <a:ext cx="7775575" cy="3887787"/>
          </a:xfrm>
        </p:spPr>
        <p:txBody>
          <a:bodyPr/>
          <a:lstStyle/>
          <a:p>
            <a:pPr>
              <a:buClr>
                <a:srgbClr val="66FF66"/>
              </a:buClr>
            </a:pPr>
            <a:r>
              <a:rPr lang="he-IL" altLang="en-US" sz="2400" b="1" dirty="0">
                <a:latin typeface="Arial" panose="020B0604020202020204" pitchFamily="34" charset="0"/>
              </a:rPr>
              <a:t>פיתוח מיומנויות חשיבה, יישום וניתוח</a:t>
            </a:r>
          </a:p>
          <a:p>
            <a:pPr>
              <a:buClr>
                <a:srgbClr val="66FF66"/>
              </a:buClr>
            </a:pPr>
            <a:r>
              <a:rPr lang="he-IL" altLang="en-US" sz="2400" b="1" dirty="0">
                <a:latin typeface="Arial" panose="020B0604020202020204" pitchFamily="34" charset="0"/>
              </a:rPr>
              <a:t>למידת מקצוע עכשווי, דינאמי, מתפתח ורלוונטי</a:t>
            </a:r>
          </a:p>
          <a:p>
            <a:pPr>
              <a:buClr>
                <a:srgbClr val="66FF66"/>
              </a:buClr>
            </a:pPr>
            <a:r>
              <a:rPr lang="he-IL" altLang="en-US" sz="2400" b="1" dirty="0">
                <a:latin typeface="Arial" panose="020B0604020202020204" pitchFamily="34" charset="0"/>
              </a:rPr>
              <a:t>קרש קפיצה להצלחה בתחומים מגוונים</a:t>
            </a:r>
          </a:p>
          <a:p>
            <a:pPr>
              <a:buClr>
                <a:srgbClr val="66FF66"/>
              </a:buClr>
            </a:pPr>
            <a:r>
              <a:rPr lang="he-IL" altLang="en-US" sz="2400" b="1" dirty="0">
                <a:latin typeface="Arial" panose="020B0604020202020204" pitchFamily="34" charset="0"/>
              </a:rPr>
              <a:t>גאוות יחידה וביטחון עצמי</a:t>
            </a:r>
          </a:p>
          <a:p>
            <a:pPr>
              <a:buClr>
                <a:srgbClr val="66FF66"/>
              </a:buClr>
            </a:pPr>
            <a:r>
              <a:rPr lang="he-IL" altLang="en-US" sz="2400" b="1" dirty="0">
                <a:latin typeface="Arial" panose="020B0604020202020204" pitchFamily="34" charset="0"/>
              </a:rPr>
              <a:t>פיתוח יכולת עבודה והתמודדות עצמאית</a:t>
            </a:r>
          </a:p>
          <a:p>
            <a:pPr eaLnBrk="1" hangingPunct="1">
              <a:buClr>
                <a:srgbClr val="66FF66"/>
              </a:buClr>
            </a:pPr>
            <a:r>
              <a:rPr lang="he-IL" altLang="en-US" sz="2400" b="1" dirty="0">
                <a:latin typeface="Arial" panose="020B0604020202020204" pitchFamily="34" charset="0"/>
              </a:rPr>
              <a:t>תשתית לכל מקצוע הנלמד במוסדות להשכלה גבוהה</a:t>
            </a:r>
          </a:p>
        </p:txBody>
      </p:sp>
      <p:pic>
        <p:nvPicPr>
          <p:cNvPr id="23556" name="Picture 4" descr="baaj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869592" cy="153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he-IL" altLang="en-US" b="1" dirty="0">
                <a:solidFill>
                  <a:schemeClr val="tx1"/>
                </a:solidFill>
              </a:rPr>
              <a:t>תרומה להתפתחות אישית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57925"/>
            <a:ext cx="6286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59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33"/>
    </mc:Choice>
    <mc:Fallback xmlns="">
      <p:transition spd="slow" advTm="3753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57200"/>
            <a:ext cx="8674993" cy="1143000"/>
          </a:xfrm>
        </p:spPr>
        <p:txBody>
          <a:bodyPr/>
          <a:lstStyle/>
          <a:p>
            <a:pPr algn="r" eaLnBrk="1" hangingPunct="1"/>
            <a:r>
              <a:rPr lang="he-IL" altLang="en-US" sz="4000" b="1" dirty="0">
                <a:solidFill>
                  <a:schemeClr val="tx1"/>
                </a:solidFill>
              </a:rPr>
              <a:t>חיי התלמיד לא קלים בבית הספר, אבל...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altLang="en-US" sz="2000" b="1" dirty="0">
                <a:latin typeface="Arial" panose="020B0604020202020204" pitchFamily="34" charset="0"/>
              </a:rPr>
              <a:t>קבוצות לימוד המאפשרות יחס אישי ותמיכה בתלמיד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66FF66"/>
              </a:buClr>
            </a:pPr>
            <a:r>
              <a:rPr lang="he-IL" altLang="en-US" sz="2000" b="1" dirty="0">
                <a:latin typeface="Arial" panose="020B0604020202020204" pitchFamily="34" charset="0"/>
              </a:rPr>
              <a:t>הרבה עבודה עם המחשב באווירת סדנה "לא מכופתרת"</a:t>
            </a:r>
          </a:p>
          <a:p>
            <a:pPr eaLnBrk="1" hangingPunct="1">
              <a:lnSpc>
                <a:spcPct val="90000"/>
              </a:lnSpc>
              <a:buClr>
                <a:srgbClr val="66FF66"/>
              </a:buClr>
            </a:pPr>
            <a:r>
              <a:rPr lang="he-IL" altLang="en-US" sz="2000" b="1" dirty="0">
                <a:latin typeface="Arial" panose="020B0604020202020204" pitchFamily="34" charset="0"/>
              </a:rPr>
              <a:t>לא צריך ללמוד שום דבר בעל פה</a:t>
            </a:r>
          </a:p>
          <a:p>
            <a:pPr eaLnBrk="1" hangingPunct="1">
              <a:lnSpc>
                <a:spcPct val="90000"/>
              </a:lnSpc>
              <a:buClr>
                <a:srgbClr val="66FF66"/>
              </a:buClr>
            </a:pPr>
            <a:r>
              <a:rPr lang="he-IL" altLang="en-US" sz="2000" b="1" dirty="0">
                <a:latin typeface="Arial" panose="020B0604020202020204" pitchFamily="34" charset="0"/>
              </a:rPr>
              <a:t>המבחנים עם חומר פתוח</a:t>
            </a:r>
          </a:p>
          <a:p>
            <a:pPr eaLnBrk="1" hangingPunct="1"/>
            <a:r>
              <a:rPr lang="he-IL" altLang="en-US" sz="2000" b="1" dirty="0">
                <a:latin typeface="Arial" panose="020B0604020202020204" pitchFamily="34" charset="0"/>
              </a:rPr>
              <a:t>הגעה להישגים גבוהים</a:t>
            </a:r>
          </a:p>
          <a:p>
            <a:pPr eaLnBrk="1" hangingPunct="1"/>
            <a:r>
              <a:rPr lang="he-IL" altLang="en-US" sz="2000" b="1" dirty="0">
                <a:latin typeface="Arial" panose="020B0604020202020204" pitchFamily="34" charset="0"/>
              </a:rPr>
              <a:t>העשרה במיומנויות מחשבים ואינטרנט...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J"/>
            </a:pPr>
            <a:endParaRPr lang="en-US" altLang="en-US" sz="2400" dirty="0"/>
          </a:p>
        </p:txBody>
      </p:sp>
      <p:pic>
        <p:nvPicPr>
          <p:cNvPr id="24580" name="Picture 4" descr="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50255"/>
            <a:ext cx="18415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57925"/>
            <a:ext cx="6286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1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28"/>
    </mc:Choice>
    <mc:Fallback xmlns="">
      <p:transition spd="slow" advTm="2882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AutoShape 5"/>
          <p:cNvSpPr>
            <a:spLocks noChangeArrowheads="1"/>
          </p:cNvSpPr>
          <p:nvPr/>
        </p:nvSpPr>
        <p:spPr bwMode="auto">
          <a:xfrm>
            <a:off x="900113" y="2276475"/>
            <a:ext cx="7924800" cy="3260725"/>
          </a:xfrm>
          <a:prstGeom prst="roundRect">
            <a:avLst>
              <a:gd name="adj" fmla="val 16667"/>
            </a:avLst>
          </a:prstGeom>
          <a:solidFill>
            <a:srgbClr val="B7D1C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he-IL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למי זה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he-IL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מיועד ?</a:t>
            </a:r>
            <a:endParaRPr lang="en-US" altLang="en-US" sz="5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83322" name="Group 26"/>
          <p:cNvGrpSpPr>
            <a:grpSpLocks noChangeAspect="1"/>
          </p:cNvGrpSpPr>
          <p:nvPr/>
        </p:nvGrpSpPr>
        <p:grpSpPr bwMode="auto">
          <a:xfrm>
            <a:off x="34925" y="4149725"/>
            <a:ext cx="2376488" cy="2295525"/>
            <a:chOff x="431" y="2931"/>
            <a:chExt cx="1115" cy="1077"/>
          </a:xfrm>
        </p:grpSpPr>
        <p:sp>
          <p:nvSpPr>
            <p:cNvPr id="183321" name="AutoShape 25"/>
            <p:cNvSpPr>
              <a:spLocks noChangeAspect="1" noChangeArrowheads="1" noTextEdit="1"/>
            </p:cNvSpPr>
            <p:nvPr/>
          </p:nvSpPr>
          <p:spPr bwMode="auto">
            <a:xfrm>
              <a:off x="431" y="2931"/>
              <a:ext cx="1115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3" name="Freeform 27"/>
            <p:cNvSpPr>
              <a:spLocks/>
            </p:cNvSpPr>
            <p:nvPr/>
          </p:nvSpPr>
          <p:spPr bwMode="auto">
            <a:xfrm>
              <a:off x="1251" y="2955"/>
              <a:ext cx="120" cy="138"/>
            </a:xfrm>
            <a:custGeom>
              <a:avLst/>
              <a:gdLst>
                <a:gd name="T0" fmla="*/ 238 w 241"/>
                <a:gd name="T1" fmla="*/ 102 h 278"/>
                <a:gd name="T2" fmla="*/ 229 w 241"/>
                <a:gd name="T3" fmla="*/ 75 h 278"/>
                <a:gd name="T4" fmla="*/ 217 w 241"/>
                <a:gd name="T5" fmla="*/ 51 h 278"/>
                <a:gd name="T6" fmla="*/ 198 w 241"/>
                <a:gd name="T7" fmla="*/ 29 h 278"/>
                <a:gd name="T8" fmla="*/ 176 w 241"/>
                <a:gd name="T9" fmla="*/ 13 h 278"/>
                <a:gd name="T10" fmla="*/ 152 w 241"/>
                <a:gd name="T11" fmla="*/ 4 h 278"/>
                <a:gd name="T12" fmla="*/ 127 w 241"/>
                <a:gd name="T13" fmla="*/ 0 h 278"/>
                <a:gd name="T14" fmla="*/ 102 w 241"/>
                <a:gd name="T15" fmla="*/ 5 h 278"/>
                <a:gd name="T16" fmla="*/ 76 w 241"/>
                <a:gd name="T17" fmla="*/ 19 h 278"/>
                <a:gd name="T18" fmla="*/ 52 w 241"/>
                <a:gd name="T19" fmla="*/ 39 h 278"/>
                <a:gd name="T20" fmla="*/ 34 w 241"/>
                <a:gd name="T21" fmla="*/ 61 h 278"/>
                <a:gd name="T22" fmla="*/ 19 w 241"/>
                <a:gd name="T23" fmla="*/ 85 h 278"/>
                <a:gd name="T24" fmla="*/ 8 w 241"/>
                <a:gd name="T25" fmla="*/ 111 h 278"/>
                <a:gd name="T26" fmla="*/ 1 w 241"/>
                <a:gd name="T27" fmla="*/ 137 h 278"/>
                <a:gd name="T28" fmla="*/ 0 w 241"/>
                <a:gd name="T29" fmla="*/ 166 h 278"/>
                <a:gd name="T30" fmla="*/ 3 w 241"/>
                <a:gd name="T31" fmla="*/ 195 h 278"/>
                <a:gd name="T32" fmla="*/ 8 w 241"/>
                <a:gd name="T33" fmla="*/ 225 h 278"/>
                <a:gd name="T34" fmla="*/ 18 w 241"/>
                <a:gd name="T35" fmla="*/ 243 h 278"/>
                <a:gd name="T36" fmla="*/ 33 w 241"/>
                <a:gd name="T37" fmla="*/ 257 h 278"/>
                <a:gd name="T38" fmla="*/ 52 w 241"/>
                <a:gd name="T39" fmla="*/ 267 h 278"/>
                <a:gd name="T40" fmla="*/ 75 w 241"/>
                <a:gd name="T41" fmla="*/ 274 h 278"/>
                <a:gd name="T42" fmla="*/ 99 w 241"/>
                <a:gd name="T43" fmla="*/ 278 h 278"/>
                <a:gd name="T44" fmla="*/ 123 w 241"/>
                <a:gd name="T45" fmla="*/ 277 h 278"/>
                <a:gd name="T46" fmla="*/ 145 w 241"/>
                <a:gd name="T47" fmla="*/ 273 h 278"/>
                <a:gd name="T48" fmla="*/ 165 w 241"/>
                <a:gd name="T49" fmla="*/ 266 h 278"/>
                <a:gd name="T50" fmla="*/ 186 w 241"/>
                <a:gd name="T51" fmla="*/ 254 h 278"/>
                <a:gd name="T52" fmla="*/ 203 w 241"/>
                <a:gd name="T53" fmla="*/ 238 h 278"/>
                <a:gd name="T54" fmla="*/ 218 w 241"/>
                <a:gd name="T55" fmla="*/ 219 h 278"/>
                <a:gd name="T56" fmla="*/ 228 w 241"/>
                <a:gd name="T57" fmla="*/ 198 h 278"/>
                <a:gd name="T58" fmla="*/ 236 w 241"/>
                <a:gd name="T59" fmla="*/ 175 h 278"/>
                <a:gd name="T60" fmla="*/ 240 w 241"/>
                <a:gd name="T61" fmla="*/ 151 h 278"/>
                <a:gd name="T62" fmla="*/ 241 w 241"/>
                <a:gd name="T63" fmla="*/ 127 h 278"/>
                <a:gd name="T64" fmla="*/ 238 w 241"/>
                <a:gd name="T65" fmla="*/ 102 h 278"/>
                <a:gd name="T66" fmla="*/ 238 w 241"/>
                <a:gd name="T67" fmla="*/ 10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1" h="278">
                  <a:moveTo>
                    <a:pt x="238" y="102"/>
                  </a:moveTo>
                  <a:lnTo>
                    <a:pt x="229" y="75"/>
                  </a:lnTo>
                  <a:lnTo>
                    <a:pt x="217" y="51"/>
                  </a:lnTo>
                  <a:lnTo>
                    <a:pt x="198" y="29"/>
                  </a:lnTo>
                  <a:lnTo>
                    <a:pt x="176" y="13"/>
                  </a:lnTo>
                  <a:lnTo>
                    <a:pt x="152" y="4"/>
                  </a:lnTo>
                  <a:lnTo>
                    <a:pt x="127" y="0"/>
                  </a:lnTo>
                  <a:lnTo>
                    <a:pt x="102" y="5"/>
                  </a:lnTo>
                  <a:lnTo>
                    <a:pt x="76" y="19"/>
                  </a:lnTo>
                  <a:lnTo>
                    <a:pt x="52" y="39"/>
                  </a:lnTo>
                  <a:lnTo>
                    <a:pt x="34" y="61"/>
                  </a:lnTo>
                  <a:lnTo>
                    <a:pt x="19" y="85"/>
                  </a:lnTo>
                  <a:lnTo>
                    <a:pt x="8" y="111"/>
                  </a:lnTo>
                  <a:lnTo>
                    <a:pt x="1" y="137"/>
                  </a:lnTo>
                  <a:lnTo>
                    <a:pt x="0" y="166"/>
                  </a:lnTo>
                  <a:lnTo>
                    <a:pt x="3" y="195"/>
                  </a:lnTo>
                  <a:lnTo>
                    <a:pt x="8" y="225"/>
                  </a:lnTo>
                  <a:lnTo>
                    <a:pt x="18" y="243"/>
                  </a:lnTo>
                  <a:lnTo>
                    <a:pt x="33" y="257"/>
                  </a:lnTo>
                  <a:lnTo>
                    <a:pt x="52" y="267"/>
                  </a:lnTo>
                  <a:lnTo>
                    <a:pt x="75" y="274"/>
                  </a:lnTo>
                  <a:lnTo>
                    <a:pt x="99" y="278"/>
                  </a:lnTo>
                  <a:lnTo>
                    <a:pt x="123" y="277"/>
                  </a:lnTo>
                  <a:lnTo>
                    <a:pt x="145" y="273"/>
                  </a:lnTo>
                  <a:lnTo>
                    <a:pt x="165" y="266"/>
                  </a:lnTo>
                  <a:lnTo>
                    <a:pt x="186" y="254"/>
                  </a:lnTo>
                  <a:lnTo>
                    <a:pt x="203" y="238"/>
                  </a:lnTo>
                  <a:lnTo>
                    <a:pt x="218" y="219"/>
                  </a:lnTo>
                  <a:lnTo>
                    <a:pt x="228" y="198"/>
                  </a:lnTo>
                  <a:lnTo>
                    <a:pt x="236" y="175"/>
                  </a:lnTo>
                  <a:lnTo>
                    <a:pt x="240" y="151"/>
                  </a:lnTo>
                  <a:lnTo>
                    <a:pt x="241" y="127"/>
                  </a:lnTo>
                  <a:lnTo>
                    <a:pt x="238" y="102"/>
                  </a:lnTo>
                  <a:lnTo>
                    <a:pt x="238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4" name="Freeform 28"/>
            <p:cNvSpPr>
              <a:spLocks/>
            </p:cNvSpPr>
            <p:nvPr/>
          </p:nvSpPr>
          <p:spPr bwMode="auto">
            <a:xfrm>
              <a:off x="1244" y="2975"/>
              <a:ext cx="20" cy="32"/>
            </a:xfrm>
            <a:custGeom>
              <a:avLst/>
              <a:gdLst>
                <a:gd name="T0" fmla="*/ 0 w 41"/>
                <a:gd name="T1" fmla="*/ 61 h 63"/>
                <a:gd name="T2" fmla="*/ 0 w 41"/>
                <a:gd name="T3" fmla="*/ 63 h 63"/>
                <a:gd name="T4" fmla="*/ 3 w 41"/>
                <a:gd name="T5" fmla="*/ 60 h 63"/>
                <a:gd name="T6" fmla="*/ 5 w 41"/>
                <a:gd name="T7" fmla="*/ 54 h 63"/>
                <a:gd name="T8" fmla="*/ 5 w 41"/>
                <a:gd name="T9" fmla="*/ 52 h 63"/>
                <a:gd name="T10" fmla="*/ 6 w 41"/>
                <a:gd name="T11" fmla="*/ 49 h 63"/>
                <a:gd name="T12" fmla="*/ 9 w 41"/>
                <a:gd name="T13" fmla="*/ 43 h 63"/>
                <a:gd name="T14" fmla="*/ 9 w 41"/>
                <a:gd name="T15" fmla="*/ 41 h 63"/>
                <a:gd name="T16" fmla="*/ 24 w 41"/>
                <a:gd name="T17" fmla="*/ 20 h 63"/>
                <a:gd name="T18" fmla="*/ 41 w 41"/>
                <a:gd name="T19" fmla="*/ 0 h 63"/>
                <a:gd name="T20" fmla="*/ 33 w 41"/>
                <a:gd name="T21" fmla="*/ 4 h 63"/>
                <a:gd name="T22" fmla="*/ 23 w 41"/>
                <a:gd name="T23" fmla="*/ 11 h 63"/>
                <a:gd name="T24" fmla="*/ 15 w 41"/>
                <a:gd name="T25" fmla="*/ 18 h 63"/>
                <a:gd name="T26" fmla="*/ 7 w 41"/>
                <a:gd name="T27" fmla="*/ 27 h 63"/>
                <a:gd name="T28" fmla="*/ 0 w 41"/>
                <a:gd name="T29" fmla="*/ 38 h 63"/>
                <a:gd name="T30" fmla="*/ 0 w 41"/>
                <a:gd name="T31" fmla="*/ 61 h 63"/>
                <a:gd name="T32" fmla="*/ 0 w 41"/>
                <a:gd name="T33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63">
                  <a:moveTo>
                    <a:pt x="0" y="61"/>
                  </a:moveTo>
                  <a:lnTo>
                    <a:pt x="0" y="63"/>
                  </a:lnTo>
                  <a:lnTo>
                    <a:pt x="3" y="60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24" y="20"/>
                  </a:lnTo>
                  <a:lnTo>
                    <a:pt x="41" y="0"/>
                  </a:lnTo>
                  <a:lnTo>
                    <a:pt x="33" y="4"/>
                  </a:lnTo>
                  <a:lnTo>
                    <a:pt x="23" y="11"/>
                  </a:lnTo>
                  <a:lnTo>
                    <a:pt x="15" y="18"/>
                  </a:lnTo>
                  <a:lnTo>
                    <a:pt x="7" y="27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5" name="Freeform 29"/>
            <p:cNvSpPr>
              <a:spLocks/>
            </p:cNvSpPr>
            <p:nvPr/>
          </p:nvSpPr>
          <p:spPr bwMode="auto">
            <a:xfrm>
              <a:off x="1202" y="3509"/>
              <a:ext cx="79" cy="21"/>
            </a:xfrm>
            <a:custGeom>
              <a:avLst/>
              <a:gdLst>
                <a:gd name="T0" fmla="*/ 96 w 159"/>
                <a:gd name="T1" fmla="*/ 15 h 43"/>
                <a:gd name="T2" fmla="*/ 47 w 159"/>
                <a:gd name="T3" fmla="*/ 29 h 43"/>
                <a:gd name="T4" fmla="*/ 0 w 159"/>
                <a:gd name="T5" fmla="*/ 43 h 43"/>
                <a:gd name="T6" fmla="*/ 50 w 159"/>
                <a:gd name="T7" fmla="*/ 30 h 43"/>
                <a:gd name="T8" fmla="*/ 73 w 159"/>
                <a:gd name="T9" fmla="*/ 25 h 43"/>
                <a:gd name="T10" fmla="*/ 97 w 159"/>
                <a:gd name="T11" fmla="*/ 20 h 43"/>
                <a:gd name="T12" fmla="*/ 105 w 159"/>
                <a:gd name="T13" fmla="*/ 18 h 43"/>
                <a:gd name="T14" fmla="*/ 112 w 159"/>
                <a:gd name="T15" fmla="*/ 15 h 43"/>
                <a:gd name="T16" fmla="*/ 129 w 159"/>
                <a:gd name="T17" fmla="*/ 12 h 43"/>
                <a:gd name="T18" fmla="*/ 136 w 159"/>
                <a:gd name="T19" fmla="*/ 8 h 43"/>
                <a:gd name="T20" fmla="*/ 140 w 159"/>
                <a:gd name="T21" fmla="*/ 7 h 43"/>
                <a:gd name="T22" fmla="*/ 144 w 159"/>
                <a:gd name="T23" fmla="*/ 7 h 43"/>
                <a:gd name="T24" fmla="*/ 144 w 159"/>
                <a:gd name="T25" fmla="*/ 5 h 43"/>
                <a:gd name="T26" fmla="*/ 159 w 159"/>
                <a:gd name="T27" fmla="*/ 0 h 43"/>
                <a:gd name="T28" fmla="*/ 128 w 159"/>
                <a:gd name="T29" fmla="*/ 7 h 43"/>
                <a:gd name="T30" fmla="*/ 96 w 159"/>
                <a:gd name="T31" fmla="*/ 15 h 43"/>
                <a:gd name="T32" fmla="*/ 96 w 159"/>
                <a:gd name="T3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43">
                  <a:moveTo>
                    <a:pt x="96" y="15"/>
                  </a:moveTo>
                  <a:lnTo>
                    <a:pt x="47" y="29"/>
                  </a:lnTo>
                  <a:lnTo>
                    <a:pt x="0" y="43"/>
                  </a:lnTo>
                  <a:lnTo>
                    <a:pt x="50" y="30"/>
                  </a:lnTo>
                  <a:lnTo>
                    <a:pt x="73" y="25"/>
                  </a:lnTo>
                  <a:lnTo>
                    <a:pt x="97" y="20"/>
                  </a:lnTo>
                  <a:lnTo>
                    <a:pt x="105" y="18"/>
                  </a:lnTo>
                  <a:lnTo>
                    <a:pt x="112" y="15"/>
                  </a:lnTo>
                  <a:lnTo>
                    <a:pt x="129" y="12"/>
                  </a:lnTo>
                  <a:lnTo>
                    <a:pt x="136" y="8"/>
                  </a:lnTo>
                  <a:lnTo>
                    <a:pt x="140" y="7"/>
                  </a:lnTo>
                  <a:lnTo>
                    <a:pt x="144" y="7"/>
                  </a:lnTo>
                  <a:lnTo>
                    <a:pt x="144" y="5"/>
                  </a:lnTo>
                  <a:lnTo>
                    <a:pt x="159" y="0"/>
                  </a:lnTo>
                  <a:lnTo>
                    <a:pt x="128" y="7"/>
                  </a:lnTo>
                  <a:lnTo>
                    <a:pt x="96" y="15"/>
                  </a:lnTo>
                  <a:lnTo>
                    <a:pt x="96" y="15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6" name="Freeform 30"/>
            <p:cNvSpPr>
              <a:spLocks/>
            </p:cNvSpPr>
            <p:nvPr/>
          </p:nvSpPr>
          <p:spPr bwMode="auto">
            <a:xfrm>
              <a:off x="655" y="3482"/>
              <a:ext cx="658" cy="227"/>
            </a:xfrm>
            <a:custGeom>
              <a:avLst/>
              <a:gdLst>
                <a:gd name="T0" fmla="*/ 803 w 1315"/>
                <a:gd name="T1" fmla="*/ 144 h 455"/>
                <a:gd name="T2" fmla="*/ 726 w 1315"/>
                <a:gd name="T3" fmla="*/ 157 h 455"/>
                <a:gd name="T4" fmla="*/ 649 w 1315"/>
                <a:gd name="T5" fmla="*/ 170 h 455"/>
                <a:gd name="T6" fmla="*/ 571 w 1315"/>
                <a:gd name="T7" fmla="*/ 182 h 455"/>
                <a:gd name="T8" fmla="*/ 493 w 1315"/>
                <a:gd name="T9" fmla="*/ 195 h 455"/>
                <a:gd name="T10" fmla="*/ 416 w 1315"/>
                <a:gd name="T11" fmla="*/ 206 h 455"/>
                <a:gd name="T12" fmla="*/ 338 w 1315"/>
                <a:gd name="T13" fmla="*/ 217 h 455"/>
                <a:gd name="T14" fmla="*/ 259 w 1315"/>
                <a:gd name="T15" fmla="*/ 226 h 455"/>
                <a:gd name="T16" fmla="*/ 181 w 1315"/>
                <a:gd name="T17" fmla="*/ 234 h 455"/>
                <a:gd name="T18" fmla="*/ 103 w 1315"/>
                <a:gd name="T19" fmla="*/ 241 h 455"/>
                <a:gd name="T20" fmla="*/ 24 w 1315"/>
                <a:gd name="T21" fmla="*/ 247 h 455"/>
                <a:gd name="T22" fmla="*/ 4 w 1315"/>
                <a:gd name="T23" fmla="*/ 243 h 455"/>
                <a:gd name="T24" fmla="*/ 9 w 1315"/>
                <a:gd name="T25" fmla="*/ 266 h 455"/>
                <a:gd name="T26" fmla="*/ 50 w 1315"/>
                <a:gd name="T27" fmla="*/ 271 h 455"/>
                <a:gd name="T28" fmla="*/ 107 w 1315"/>
                <a:gd name="T29" fmla="*/ 269 h 455"/>
                <a:gd name="T30" fmla="*/ 169 w 1315"/>
                <a:gd name="T31" fmla="*/ 264 h 455"/>
                <a:gd name="T32" fmla="*/ 219 w 1315"/>
                <a:gd name="T33" fmla="*/ 259 h 455"/>
                <a:gd name="T34" fmla="*/ 260 w 1315"/>
                <a:gd name="T35" fmla="*/ 258 h 455"/>
                <a:gd name="T36" fmla="*/ 327 w 1315"/>
                <a:gd name="T37" fmla="*/ 257 h 455"/>
                <a:gd name="T38" fmla="*/ 395 w 1315"/>
                <a:gd name="T39" fmla="*/ 254 h 455"/>
                <a:gd name="T40" fmla="*/ 462 w 1315"/>
                <a:gd name="T41" fmla="*/ 250 h 455"/>
                <a:gd name="T42" fmla="*/ 529 w 1315"/>
                <a:gd name="T43" fmla="*/ 246 h 455"/>
                <a:gd name="T44" fmla="*/ 596 w 1315"/>
                <a:gd name="T45" fmla="*/ 241 h 455"/>
                <a:gd name="T46" fmla="*/ 621 w 1315"/>
                <a:gd name="T47" fmla="*/ 239 h 455"/>
                <a:gd name="T48" fmla="*/ 653 w 1315"/>
                <a:gd name="T49" fmla="*/ 240 h 455"/>
                <a:gd name="T50" fmla="*/ 652 w 1315"/>
                <a:gd name="T51" fmla="*/ 263 h 455"/>
                <a:gd name="T52" fmla="*/ 638 w 1315"/>
                <a:gd name="T53" fmla="*/ 348 h 455"/>
                <a:gd name="T54" fmla="*/ 630 w 1315"/>
                <a:gd name="T55" fmla="*/ 414 h 455"/>
                <a:gd name="T56" fmla="*/ 643 w 1315"/>
                <a:gd name="T57" fmla="*/ 432 h 455"/>
                <a:gd name="T58" fmla="*/ 650 w 1315"/>
                <a:gd name="T59" fmla="*/ 453 h 455"/>
                <a:gd name="T60" fmla="*/ 688 w 1315"/>
                <a:gd name="T61" fmla="*/ 438 h 455"/>
                <a:gd name="T62" fmla="*/ 727 w 1315"/>
                <a:gd name="T63" fmla="*/ 392 h 455"/>
                <a:gd name="T64" fmla="*/ 745 w 1315"/>
                <a:gd name="T65" fmla="*/ 273 h 455"/>
                <a:gd name="T66" fmla="*/ 778 w 1315"/>
                <a:gd name="T67" fmla="*/ 175 h 455"/>
                <a:gd name="T68" fmla="*/ 836 w 1315"/>
                <a:gd name="T69" fmla="*/ 161 h 455"/>
                <a:gd name="T70" fmla="*/ 896 w 1315"/>
                <a:gd name="T71" fmla="*/ 150 h 455"/>
                <a:gd name="T72" fmla="*/ 954 w 1315"/>
                <a:gd name="T73" fmla="*/ 137 h 455"/>
                <a:gd name="T74" fmla="*/ 1011 w 1315"/>
                <a:gd name="T75" fmla="*/ 121 h 455"/>
                <a:gd name="T76" fmla="*/ 1068 w 1315"/>
                <a:gd name="T77" fmla="*/ 104 h 455"/>
                <a:gd name="T78" fmla="*/ 1125 w 1315"/>
                <a:gd name="T79" fmla="*/ 87 h 455"/>
                <a:gd name="T80" fmla="*/ 1182 w 1315"/>
                <a:gd name="T81" fmla="*/ 70 h 455"/>
                <a:gd name="T82" fmla="*/ 1229 w 1315"/>
                <a:gd name="T83" fmla="*/ 59 h 455"/>
                <a:gd name="T84" fmla="*/ 1279 w 1315"/>
                <a:gd name="T85" fmla="*/ 44 h 455"/>
                <a:gd name="T86" fmla="*/ 1315 w 1315"/>
                <a:gd name="T87" fmla="*/ 19 h 455"/>
                <a:gd name="T88" fmla="*/ 1306 w 1315"/>
                <a:gd name="T89" fmla="*/ 0 h 455"/>
                <a:gd name="T90" fmla="*/ 1287 w 1315"/>
                <a:gd name="T91" fmla="*/ 8 h 455"/>
                <a:gd name="T92" fmla="*/ 1269 w 1315"/>
                <a:gd name="T93" fmla="*/ 19 h 455"/>
                <a:gd name="T94" fmla="*/ 1193 w 1315"/>
                <a:gd name="T95" fmla="*/ 44 h 455"/>
                <a:gd name="T96" fmla="*/ 1116 w 1315"/>
                <a:gd name="T97" fmla="*/ 68 h 455"/>
                <a:gd name="T98" fmla="*/ 1039 w 1315"/>
                <a:gd name="T99" fmla="*/ 91 h 455"/>
                <a:gd name="T100" fmla="*/ 960 w 1315"/>
                <a:gd name="T101" fmla="*/ 112 h 455"/>
                <a:gd name="T102" fmla="*/ 880 w 1315"/>
                <a:gd name="T103" fmla="*/ 13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5" h="455">
                  <a:moveTo>
                    <a:pt x="854" y="135"/>
                  </a:moveTo>
                  <a:lnTo>
                    <a:pt x="828" y="140"/>
                  </a:lnTo>
                  <a:lnTo>
                    <a:pt x="803" y="144"/>
                  </a:lnTo>
                  <a:lnTo>
                    <a:pt x="776" y="149"/>
                  </a:lnTo>
                  <a:lnTo>
                    <a:pt x="751" y="152"/>
                  </a:lnTo>
                  <a:lnTo>
                    <a:pt x="726" y="157"/>
                  </a:lnTo>
                  <a:lnTo>
                    <a:pt x="699" y="161"/>
                  </a:lnTo>
                  <a:lnTo>
                    <a:pt x="674" y="166"/>
                  </a:lnTo>
                  <a:lnTo>
                    <a:pt x="649" y="170"/>
                  </a:lnTo>
                  <a:lnTo>
                    <a:pt x="622" y="174"/>
                  </a:lnTo>
                  <a:lnTo>
                    <a:pt x="597" y="179"/>
                  </a:lnTo>
                  <a:lnTo>
                    <a:pt x="571" y="182"/>
                  </a:lnTo>
                  <a:lnTo>
                    <a:pt x="545" y="187"/>
                  </a:lnTo>
                  <a:lnTo>
                    <a:pt x="520" y="191"/>
                  </a:lnTo>
                  <a:lnTo>
                    <a:pt x="493" y="195"/>
                  </a:lnTo>
                  <a:lnTo>
                    <a:pt x="468" y="198"/>
                  </a:lnTo>
                  <a:lnTo>
                    <a:pt x="441" y="203"/>
                  </a:lnTo>
                  <a:lnTo>
                    <a:pt x="416" y="206"/>
                  </a:lnTo>
                  <a:lnTo>
                    <a:pt x="389" y="210"/>
                  </a:lnTo>
                  <a:lnTo>
                    <a:pt x="364" y="213"/>
                  </a:lnTo>
                  <a:lnTo>
                    <a:pt x="338" y="217"/>
                  </a:lnTo>
                  <a:lnTo>
                    <a:pt x="312" y="220"/>
                  </a:lnTo>
                  <a:lnTo>
                    <a:pt x="286" y="224"/>
                  </a:lnTo>
                  <a:lnTo>
                    <a:pt x="259" y="226"/>
                  </a:lnTo>
                  <a:lnTo>
                    <a:pt x="234" y="229"/>
                  </a:lnTo>
                  <a:lnTo>
                    <a:pt x="207" y="232"/>
                  </a:lnTo>
                  <a:lnTo>
                    <a:pt x="181" y="234"/>
                  </a:lnTo>
                  <a:lnTo>
                    <a:pt x="156" y="236"/>
                  </a:lnTo>
                  <a:lnTo>
                    <a:pt x="129" y="239"/>
                  </a:lnTo>
                  <a:lnTo>
                    <a:pt x="103" y="241"/>
                  </a:lnTo>
                  <a:lnTo>
                    <a:pt x="77" y="243"/>
                  </a:lnTo>
                  <a:lnTo>
                    <a:pt x="51" y="246"/>
                  </a:lnTo>
                  <a:lnTo>
                    <a:pt x="24" y="247"/>
                  </a:lnTo>
                  <a:lnTo>
                    <a:pt x="19" y="244"/>
                  </a:lnTo>
                  <a:lnTo>
                    <a:pt x="10" y="241"/>
                  </a:lnTo>
                  <a:lnTo>
                    <a:pt x="4" y="243"/>
                  </a:lnTo>
                  <a:lnTo>
                    <a:pt x="0" y="259"/>
                  </a:lnTo>
                  <a:lnTo>
                    <a:pt x="2" y="264"/>
                  </a:lnTo>
                  <a:lnTo>
                    <a:pt x="9" y="266"/>
                  </a:lnTo>
                  <a:lnTo>
                    <a:pt x="20" y="269"/>
                  </a:lnTo>
                  <a:lnTo>
                    <a:pt x="33" y="270"/>
                  </a:lnTo>
                  <a:lnTo>
                    <a:pt x="50" y="271"/>
                  </a:lnTo>
                  <a:lnTo>
                    <a:pt x="67" y="270"/>
                  </a:lnTo>
                  <a:lnTo>
                    <a:pt x="86" y="270"/>
                  </a:lnTo>
                  <a:lnTo>
                    <a:pt x="107" y="269"/>
                  </a:lnTo>
                  <a:lnTo>
                    <a:pt x="128" y="267"/>
                  </a:lnTo>
                  <a:lnTo>
                    <a:pt x="149" y="265"/>
                  </a:lnTo>
                  <a:lnTo>
                    <a:pt x="169" y="264"/>
                  </a:lnTo>
                  <a:lnTo>
                    <a:pt x="188" y="262"/>
                  </a:lnTo>
                  <a:lnTo>
                    <a:pt x="204" y="261"/>
                  </a:lnTo>
                  <a:lnTo>
                    <a:pt x="219" y="259"/>
                  </a:lnTo>
                  <a:lnTo>
                    <a:pt x="229" y="258"/>
                  </a:lnTo>
                  <a:lnTo>
                    <a:pt x="237" y="258"/>
                  </a:lnTo>
                  <a:lnTo>
                    <a:pt x="260" y="258"/>
                  </a:lnTo>
                  <a:lnTo>
                    <a:pt x="282" y="258"/>
                  </a:lnTo>
                  <a:lnTo>
                    <a:pt x="305" y="257"/>
                  </a:lnTo>
                  <a:lnTo>
                    <a:pt x="327" y="257"/>
                  </a:lnTo>
                  <a:lnTo>
                    <a:pt x="350" y="256"/>
                  </a:lnTo>
                  <a:lnTo>
                    <a:pt x="372" y="255"/>
                  </a:lnTo>
                  <a:lnTo>
                    <a:pt x="395" y="254"/>
                  </a:lnTo>
                  <a:lnTo>
                    <a:pt x="417" y="252"/>
                  </a:lnTo>
                  <a:lnTo>
                    <a:pt x="440" y="251"/>
                  </a:lnTo>
                  <a:lnTo>
                    <a:pt x="462" y="250"/>
                  </a:lnTo>
                  <a:lnTo>
                    <a:pt x="484" y="249"/>
                  </a:lnTo>
                  <a:lnTo>
                    <a:pt x="507" y="248"/>
                  </a:lnTo>
                  <a:lnTo>
                    <a:pt x="529" y="246"/>
                  </a:lnTo>
                  <a:lnTo>
                    <a:pt x="551" y="244"/>
                  </a:lnTo>
                  <a:lnTo>
                    <a:pt x="574" y="242"/>
                  </a:lnTo>
                  <a:lnTo>
                    <a:pt x="596" y="241"/>
                  </a:lnTo>
                  <a:lnTo>
                    <a:pt x="600" y="240"/>
                  </a:lnTo>
                  <a:lnTo>
                    <a:pt x="609" y="240"/>
                  </a:lnTo>
                  <a:lnTo>
                    <a:pt x="621" y="239"/>
                  </a:lnTo>
                  <a:lnTo>
                    <a:pt x="632" y="239"/>
                  </a:lnTo>
                  <a:lnTo>
                    <a:pt x="644" y="239"/>
                  </a:lnTo>
                  <a:lnTo>
                    <a:pt x="653" y="240"/>
                  </a:lnTo>
                  <a:lnTo>
                    <a:pt x="658" y="241"/>
                  </a:lnTo>
                  <a:lnTo>
                    <a:pt x="658" y="244"/>
                  </a:lnTo>
                  <a:lnTo>
                    <a:pt x="652" y="263"/>
                  </a:lnTo>
                  <a:lnTo>
                    <a:pt x="645" y="296"/>
                  </a:lnTo>
                  <a:lnTo>
                    <a:pt x="641" y="330"/>
                  </a:lnTo>
                  <a:lnTo>
                    <a:pt x="638" y="348"/>
                  </a:lnTo>
                  <a:lnTo>
                    <a:pt x="637" y="364"/>
                  </a:lnTo>
                  <a:lnTo>
                    <a:pt x="634" y="390"/>
                  </a:lnTo>
                  <a:lnTo>
                    <a:pt x="630" y="414"/>
                  </a:lnTo>
                  <a:lnTo>
                    <a:pt x="629" y="425"/>
                  </a:lnTo>
                  <a:lnTo>
                    <a:pt x="637" y="430"/>
                  </a:lnTo>
                  <a:lnTo>
                    <a:pt x="643" y="432"/>
                  </a:lnTo>
                  <a:lnTo>
                    <a:pt x="645" y="434"/>
                  </a:lnTo>
                  <a:lnTo>
                    <a:pt x="646" y="441"/>
                  </a:lnTo>
                  <a:lnTo>
                    <a:pt x="650" y="453"/>
                  </a:lnTo>
                  <a:lnTo>
                    <a:pt x="659" y="455"/>
                  </a:lnTo>
                  <a:lnTo>
                    <a:pt x="673" y="449"/>
                  </a:lnTo>
                  <a:lnTo>
                    <a:pt x="688" y="438"/>
                  </a:lnTo>
                  <a:lnTo>
                    <a:pt x="703" y="423"/>
                  </a:lnTo>
                  <a:lnTo>
                    <a:pt x="717" y="407"/>
                  </a:lnTo>
                  <a:lnTo>
                    <a:pt x="727" y="392"/>
                  </a:lnTo>
                  <a:lnTo>
                    <a:pt x="732" y="379"/>
                  </a:lnTo>
                  <a:lnTo>
                    <a:pt x="736" y="340"/>
                  </a:lnTo>
                  <a:lnTo>
                    <a:pt x="745" y="273"/>
                  </a:lnTo>
                  <a:lnTo>
                    <a:pt x="753" y="210"/>
                  </a:lnTo>
                  <a:lnTo>
                    <a:pt x="759" y="181"/>
                  </a:lnTo>
                  <a:lnTo>
                    <a:pt x="778" y="175"/>
                  </a:lnTo>
                  <a:lnTo>
                    <a:pt x="796" y="171"/>
                  </a:lnTo>
                  <a:lnTo>
                    <a:pt x="816" y="166"/>
                  </a:lnTo>
                  <a:lnTo>
                    <a:pt x="836" y="161"/>
                  </a:lnTo>
                  <a:lnTo>
                    <a:pt x="856" y="158"/>
                  </a:lnTo>
                  <a:lnTo>
                    <a:pt x="877" y="155"/>
                  </a:lnTo>
                  <a:lnTo>
                    <a:pt x="896" y="150"/>
                  </a:lnTo>
                  <a:lnTo>
                    <a:pt x="916" y="146"/>
                  </a:lnTo>
                  <a:lnTo>
                    <a:pt x="935" y="142"/>
                  </a:lnTo>
                  <a:lnTo>
                    <a:pt x="954" y="137"/>
                  </a:lnTo>
                  <a:lnTo>
                    <a:pt x="973" y="133"/>
                  </a:lnTo>
                  <a:lnTo>
                    <a:pt x="992" y="127"/>
                  </a:lnTo>
                  <a:lnTo>
                    <a:pt x="1011" y="121"/>
                  </a:lnTo>
                  <a:lnTo>
                    <a:pt x="1030" y="117"/>
                  </a:lnTo>
                  <a:lnTo>
                    <a:pt x="1049" y="110"/>
                  </a:lnTo>
                  <a:lnTo>
                    <a:pt x="1068" y="104"/>
                  </a:lnTo>
                  <a:lnTo>
                    <a:pt x="1087" y="98"/>
                  </a:lnTo>
                  <a:lnTo>
                    <a:pt x="1106" y="92"/>
                  </a:lnTo>
                  <a:lnTo>
                    <a:pt x="1125" y="87"/>
                  </a:lnTo>
                  <a:lnTo>
                    <a:pt x="1144" y="81"/>
                  </a:lnTo>
                  <a:lnTo>
                    <a:pt x="1163" y="76"/>
                  </a:lnTo>
                  <a:lnTo>
                    <a:pt x="1182" y="70"/>
                  </a:lnTo>
                  <a:lnTo>
                    <a:pt x="1201" y="66"/>
                  </a:lnTo>
                  <a:lnTo>
                    <a:pt x="1221" y="61"/>
                  </a:lnTo>
                  <a:lnTo>
                    <a:pt x="1229" y="59"/>
                  </a:lnTo>
                  <a:lnTo>
                    <a:pt x="1243" y="55"/>
                  </a:lnTo>
                  <a:lnTo>
                    <a:pt x="1260" y="50"/>
                  </a:lnTo>
                  <a:lnTo>
                    <a:pt x="1279" y="44"/>
                  </a:lnTo>
                  <a:lnTo>
                    <a:pt x="1295" y="36"/>
                  </a:lnTo>
                  <a:lnTo>
                    <a:pt x="1309" y="28"/>
                  </a:lnTo>
                  <a:lnTo>
                    <a:pt x="1315" y="19"/>
                  </a:lnTo>
                  <a:lnTo>
                    <a:pt x="1315" y="8"/>
                  </a:lnTo>
                  <a:lnTo>
                    <a:pt x="1311" y="2"/>
                  </a:lnTo>
                  <a:lnTo>
                    <a:pt x="1306" y="0"/>
                  </a:lnTo>
                  <a:lnTo>
                    <a:pt x="1299" y="1"/>
                  </a:lnTo>
                  <a:lnTo>
                    <a:pt x="1294" y="4"/>
                  </a:lnTo>
                  <a:lnTo>
                    <a:pt x="1287" y="8"/>
                  </a:lnTo>
                  <a:lnTo>
                    <a:pt x="1281" y="12"/>
                  </a:lnTo>
                  <a:lnTo>
                    <a:pt x="1275" y="16"/>
                  </a:lnTo>
                  <a:lnTo>
                    <a:pt x="1269" y="19"/>
                  </a:lnTo>
                  <a:lnTo>
                    <a:pt x="1244" y="27"/>
                  </a:lnTo>
                  <a:lnTo>
                    <a:pt x="1219" y="35"/>
                  </a:lnTo>
                  <a:lnTo>
                    <a:pt x="1193" y="44"/>
                  </a:lnTo>
                  <a:lnTo>
                    <a:pt x="1168" y="52"/>
                  </a:lnTo>
                  <a:lnTo>
                    <a:pt x="1142" y="60"/>
                  </a:lnTo>
                  <a:lnTo>
                    <a:pt x="1116" y="68"/>
                  </a:lnTo>
                  <a:lnTo>
                    <a:pt x="1091" y="76"/>
                  </a:lnTo>
                  <a:lnTo>
                    <a:pt x="1064" y="83"/>
                  </a:lnTo>
                  <a:lnTo>
                    <a:pt x="1039" y="91"/>
                  </a:lnTo>
                  <a:lnTo>
                    <a:pt x="1013" y="98"/>
                  </a:lnTo>
                  <a:lnTo>
                    <a:pt x="986" y="105"/>
                  </a:lnTo>
                  <a:lnTo>
                    <a:pt x="960" y="112"/>
                  </a:lnTo>
                  <a:lnTo>
                    <a:pt x="933" y="119"/>
                  </a:lnTo>
                  <a:lnTo>
                    <a:pt x="907" y="125"/>
                  </a:lnTo>
                  <a:lnTo>
                    <a:pt x="880" y="130"/>
                  </a:lnTo>
                  <a:lnTo>
                    <a:pt x="854" y="13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7" name="Freeform 31"/>
            <p:cNvSpPr>
              <a:spLocks/>
            </p:cNvSpPr>
            <p:nvPr/>
          </p:nvSpPr>
          <p:spPr bwMode="auto">
            <a:xfrm>
              <a:off x="1035" y="3565"/>
              <a:ext cx="34" cy="10"/>
            </a:xfrm>
            <a:custGeom>
              <a:avLst/>
              <a:gdLst>
                <a:gd name="T0" fmla="*/ 1 w 68"/>
                <a:gd name="T1" fmla="*/ 21 h 21"/>
                <a:gd name="T2" fmla="*/ 6 w 68"/>
                <a:gd name="T3" fmla="*/ 19 h 21"/>
                <a:gd name="T4" fmla="*/ 9 w 68"/>
                <a:gd name="T5" fmla="*/ 19 h 21"/>
                <a:gd name="T6" fmla="*/ 20 w 68"/>
                <a:gd name="T7" fmla="*/ 16 h 21"/>
                <a:gd name="T8" fmla="*/ 25 w 68"/>
                <a:gd name="T9" fmla="*/ 15 h 21"/>
                <a:gd name="T10" fmla="*/ 30 w 68"/>
                <a:gd name="T11" fmla="*/ 14 h 21"/>
                <a:gd name="T12" fmla="*/ 52 w 68"/>
                <a:gd name="T13" fmla="*/ 6 h 21"/>
                <a:gd name="T14" fmla="*/ 68 w 68"/>
                <a:gd name="T15" fmla="*/ 0 h 21"/>
                <a:gd name="T16" fmla="*/ 0 w 68"/>
                <a:gd name="T17" fmla="*/ 14 h 21"/>
                <a:gd name="T18" fmla="*/ 1 w 68"/>
                <a:gd name="T19" fmla="*/ 21 h 21"/>
                <a:gd name="T20" fmla="*/ 1 w 68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21">
                  <a:moveTo>
                    <a:pt x="1" y="21"/>
                  </a:moveTo>
                  <a:lnTo>
                    <a:pt x="6" y="19"/>
                  </a:lnTo>
                  <a:lnTo>
                    <a:pt x="9" y="19"/>
                  </a:lnTo>
                  <a:lnTo>
                    <a:pt x="20" y="16"/>
                  </a:lnTo>
                  <a:lnTo>
                    <a:pt x="25" y="15"/>
                  </a:lnTo>
                  <a:lnTo>
                    <a:pt x="30" y="14"/>
                  </a:lnTo>
                  <a:lnTo>
                    <a:pt x="52" y="6"/>
                  </a:lnTo>
                  <a:lnTo>
                    <a:pt x="68" y="0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8" name="Freeform 32"/>
            <p:cNvSpPr>
              <a:spLocks/>
            </p:cNvSpPr>
            <p:nvPr/>
          </p:nvSpPr>
          <p:spPr bwMode="auto">
            <a:xfrm>
              <a:off x="603" y="3840"/>
              <a:ext cx="201" cy="47"/>
            </a:xfrm>
            <a:custGeom>
              <a:avLst/>
              <a:gdLst>
                <a:gd name="T0" fmla="*/ 4 w 401"/>
                <a:gd name="T1" fmla="*/ 9 h 93"/>
                <a:gd name="T2" fmla="*/ 11 w 401"/>
                <a:gd name="T3" fmla="*/ 22 h 93"/>
                <a:gd name="T4" fmla="*/ 34 w 401"/>
                <a:gd name="T5" fmla="*/ 31 h 93"/>
                <a:gd name="T6" fmla="*/ 65 w 401"/>
                <a:gd name="T7" fmla="*/ 37 h 93"/>
                <a:gd name="T8" fmla="*/ 101 w 401"/>
                <a:gd name="T9" fmla="*/ 40 h 93"/>
                <a:gd name="T10" fmla="*/ 137 w 401"/>
                <a:gd name="T11" fmla="*/ 42 h 93"/>
                <a:gd name="T12" fmla="*/ 167 w 401"/>
                <a:gd name="T13" fmla="*/ 42 h 93"/>
                <a:gd name="T14" fmla="*/ 188 w 401"/>
                <a:gd name="T15" fmla="*/ 44 h 93"/>
                <a:gd name="T16" fmla="*/ 204 w 401"/>
                <a:gd name="T17" fmla="*/ 44 h 93"/>
                <a:gd name="T18" fmla="*/ 245 w 401"/>
                <a:gd name="T19" fmla="*/ 44 h 93"/>
                <a:gd name="T20" fmla="*/ 292 w 401"/>
                <a:gd name="T21" fmla="*/ 45 h 93"/>
                <a:gd name="T22" fmla="*/ 325 w 401"/>
                <a:gd name="T23" fmla="*/ 53 h 93"/>
                <a:gd name="T24" fmla="*/ 333 w 401"/>
                <a:gd name="T25" fmla="*/ 70 h 93"/>
                <a:gd name="T26" fmla="*/ 344 w 401"/>
                <a:gd name="T27" fmla="*/ 85 h 93"/>
                <a:gd name="T28" fmla="*/ 360 w 401"/>
                <a:gd name="T29" fmla="*/ 93 h 93"/>
                <a:gd name="T30" fmla="*/ 382 w 401"/>
                <a:gd name="T31" fmla="*/ 92 h 93"/>
                <a:gd name="T32" fmla="*/ 398 w 401"/>
                <a:gd name="T33" fmla="*/ 88 h 93"/>
                <a:gd name="T34" fmla="*/ 401 w 401"/>
                <a:gd name="T35" fmla="*/ 86 h 93"/>
                <a:gd name="T36" fmla="*/ 401 w 401"/>
                <a:gd name="T37" fmla="*/ 77 h 93"/>
                <a:gd name="T38" fmla="*/ 394 w 401"/>
                <a:gd name="T39" fmla="*/ 68 h 93"/>
                <a:gd name="T40" fmla="*/ 383 w 401"/>
                <a:gd name="T41" fmla="*/ 60 h 93"/>
                <a:gd name="T42" fmla="*/ 370 w 401"/>
                <a:gd name="T43" fmla="*/ 55 h 93"/>
                <a:gd name="T44" fmla="*/ 361 w 401"/>
                <a:gd name="T45" fmla="*/ 52 h 93"/>
                <a:gd name="T46" fmla="*/ 354 w 401"/>
                <a:gd name="T47" fmla="*/ 45 h 93"/>
                <a:gd name="T48" fmla="*/ 347 w 401"/>
                <a:gd name="T49" fmla="*/ 37 h 93"/>
                <a:gd name="T50" fmla="*/ 337 w 401"/>
                <a:gd name="T51" fmla="*/ 31 h 93"/>
                <a:gd name="T52" fmla="*/ 313 w 401"/>
                <a:gd name="T53" fmla="*/ 30 h 93"/>
                <a:gd name="T54" fmla="*/ 280 w 401"/>
                <a:gd name="T55" fmla="*/ 27 h 93"/>
                <a:gd name="T56" fmla="*/ 247 w 401"/>
                <a:gd name="T57" fmla="*/ 26 h 93"/>
                <a:gd name="T58" fmla="*/ 215 w 401"/>
                <a:gd name="T59" fmla="*/ 25 h 93"/>
                <a:gd name="T60" fmla="*/ 182 w 401"/>
                <a:gd name="T61" fmla="*/ 23 h 93"/>
                <a:gd name="T62" fmla="*/ 150 w 401"/>
                <a:gd name="T63" fmla="*/ 21 h 93"/>
                <a:gd name="T64" fmla="*/ 117 w 401"/>
                <a:gd name="T65" fmla="*/ 18 h 93"/>
                <a:gd name="T66" fmla="*/ 84 w 401"/>
                <a:gd name="T67" fmla="*/ 17 h 93"/>
                <a:gd name="T68" fmla="*/ 64 w 401"/>
                <a:gd name="T69" fmla="*/ 15 h 93"/>
                <a:gd name="T70" fmla="*/ 40 w 401"/>
                <a:gd name="T71" fmla="*/ 9 h 93"/>
                <a:gd name="T72" fmla="*/ 12 w 401"/>
                <a:gd name="T73" fmla="*/ 2 h 93"/>
                <a:gd name="T74" fmla="*/ 0 w 401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93">
                  <a:moveTo>
                    <a:pt x="6" y="2"/>
                  </a:moveTo>
                  <a:lnTo>
                    <a:pt x="4" y="9"/>
                  </a:lnTo>
                  <a:lnTo>
                    <a:pt x="5" y="16"/>
                  </a:lnTo>
                  <a:lnTo>
                    <a:pt x="11" y="22"/>
                  </a:lnTo>
                  <a:lnTo>
                    <a:pt x="21" y="26"/>
                  </a:lnTo>
                  <a:lnTo>
                    <a:pt x="34" y="31"/>
                  </a:lnTo>
                  <a:lnTo>
                    <a:pt x="49" y="33"/>
                  </a:lnTo>
                  <a:lnTo>
                    <a:pt x="65" y="37"/>
                  </a:lnTo>
                  <a:lnTo>
                    <a:pt x="83" y="38"/>
                  </a:lnTo>
                  <a:lnTo>
                    <a:pt x="101" y="40"/>
                  </a:lnTo>
                  <a:lnTo>
                    <a:pt x="119" y="41"/>
                  </a:lnTo>
                  <a:lnTo>
                    <a:pt x="137" y="42"/>
                  </a:lnTo>
                  <a:lnTo>
                    <a:pt x="154" y="42"/>
                  </a:lnTo>
                  <a:lnTo>
                    <a:pt x="167" y="42"/>
                  </a:lnTo>
                  <a:lnTo>
                    <a:pt x="180" y="44"/>
                  </a:lnTo>
                  <a:lnTo>
                    <a:pt x="188" y="44"/>
                  </a:lnTo>
                  <a:lnTo>
                    <a:pt x="194" y="44"/>
                  </a:lnTo>
                  <a:lnTo>
                    <a:pt x="204" y="44"/>
                  </a:lnTo>
                  <a:lnTo>
                    <a:pt x="223" y="44"/>
                  </a:lnTo>
                  <a:lnTo>
                    <a:pt x="245" y="44"/>
                  </a:lnTo>
                  <a:lnTo>
                    <a:pt x="269" y="44"/>
                  </a:lnTo>
                  <a:lnTo>
                    <a:pt x="292" y="45"/>
                  </a:lnTo>
                  <a:lnTo>
                    <a:pt x="311" y="48"/>
                  </a:lnTo>
                  <a:lnTo>
                    <a:pt x="325" y="53"/>
                  </a:lnTo>
                  <a:lnTo>
                    <a:pt x="331" y="59"/>
                  </a:lnTo>
                  <a:lnTo>
                    <a:pt x="333" y="70"/>
                  </a:lnTo>
                  <a:lnTo>
                    <a:pt x="338" y="79"/>
                  </a:lnTo>
                  <a:lnTo>
                    <a:pt x="344" y="85"/>
                  </a:lnTo>
                  <a:lnTo>
                    <a:pt x="352" y="90"/>
                  </a:lnTo>
                  <a:lnTo>
                    <a:pt x="360" y="93"/>
                  </a:lnTo>
                  <a:lnTo>
                    <a:pt x="370" y="93"/>
                  </a:lnTo>
                  <a:lnTo>
                    <a:pt x="382" y="92"/>
                  </a:lnTo>
                  <a:lnTo>
                    <a:pt x="393" y="90"/>
                  </a:lnTo>
                  <a:lnTo>
                    <a:pt x="398" y="88"/>
                  </a:lnTo>
                  <a:lnTo>
                    <a:pt x="400" y="87"/>
                  </a:lnTo>
                  <a:lnTo>
                    <a:pt x="401" y="86"/>
                  </a:lnTo>
                  <a:lnTo>
                    <a:pt x="401" y="83"/>
                  </a:lnTo>
                  <a:lnTo>
                    <a:pt x="401" y="77"/>
                  </a:lnTo>
                  <a:lnTo>
                    <a:pt x="399" y="72"/>
                  </a:lnTo>
                  <a:lnTo>
                    <a:pt x="394" y="68"/>
                  </a:lnTo>
                  <a:lnTo>
                    <a:pt x="389" y="63"/>
                  </a:lnTo>
                  <a:lnTo>
                    <a:pt x="383" y="60"/>
                  </a:lnTo>
                  <a:lnTo>
                    <a:pt x="376" y="57"/>
                  </a:lnTo>
                  <a:lnTo>
                    <a:pt x="370" y="55"/>
                  </a:lnTo>
                  <a:lnTo>
                    <a:pt x="366" y="54"/>
                  </a:lnTo>
                  <a:lnTo>
                    <a:pt x="361" y="52"/>
                  </a:lnTo>
                  <a:lnTo>
                    <a:pt x="357" y="48"/>
                  </a:lnTo>
                  <a:lnTo>
                    <a:pt x="354" y="45"/>
                  </a:lnTo>
                  <a:lnTo>
                    <a:pt x="351" y="40"/>
                  </a:lnTo>
                  <a:lnTo>
                    <a:pt x="347" y="37"/>
                  </a:lnTo>
                  <a:lnTo>
                    <a:pt x="343" y="33"/>
                  </a:lnTo>
                  <a:lnTo>
                    <a:pt x="337" y="31"/>
                  </a:lnTo>
                  <a:lnTo>
                    <a:pt x="329" y="30"/>
                  </a:lnTo>
                  <a:lnTo>
                    <a:pt x="313" y="30"/>
                  </a:lnTo>
                  <a:lnTo>
                    <a:pt x="296" y="29"/>
                  </a:lnTo>
                  <a:lnTo>
                    <a:pt x="280" y="27"/>
                  </a:lnTo>
                  <a:lnTo>
                    <a:pt x="264" y="27"/>
                  </a:lnTo>
                  <a:lnTo>
                    <a:pt x="247" y="26"/>
                  </a:lnTo>
                  <a:lnTo>
                    <a:pt x="231" y="25"/>
                  </a:lnTo>
                  <a:lnTo>
                    <a:pt x="215" y="25"/>
                  </a:lnTo>
                  <a:lnTo>
                    <a:pt x="199" y="24"/>
                  </a:lnTo>
                  <a:lnTo>
                    <a:pt x="182" y="23"/>
                  </a:lnTo>
                  <a:lnTo>
                    <a:pt x="166" y="22"/>
                  </a:lnTo>
                  <a:lnTo>
                    <a:pt x="150" y="21"/>
                  </a:lnTo>
                  <a:lnTo>
                    <a:pt x="133" y="19"/>
                  </a:lnTo>
                  <a:lnTo>
                    <a:pt x="117" y="18"/>
                  </a:lnTo>
                  <a:lnTo>
                    <a:pt x="101" y="18"/>
                  </a:lnTo>
                  <a:lnTo>
                    <a:pt x="84" y="17"/>
                  </a:lnTo>
                  <a:lnTo>
                    <a:pt x="68" y="16"/>
                  </a:lnTo>
                  <a:lnTo>
                    <a:pt x="64" y="15"/>
                  </a:lnTo>
                  <a:lnTo>
                    <a:pt x="53" y="12"/>
                  </a:lnTo>
                  <a:lnTo>
                    <a:pt x="40" y="9"/>
                  </a:lnTo>
                  <a:lnTo>
                    <a:pt x="25" y="6"/>
                  </a:lnTo>
                  <a:lnTo>
                    <a:pt x="12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9" name="Freeform 33"/>
            <p:cNvSpPr>
              <a:spLocks/>
            </p:cNvSpPr>
            <p:nvPr/>
          </p:nvSpPr>
          <p:spPr bwMode="auto">
            <a:xfrm>
              <a:off x="1354" y="3138"/>
              <a:ext cx="15" cy="32"/>
            </a:xfrm>
            <a:custGeom>
              <a:avLst/>
              <a:gdLst>
                <a:gd name="T0" fmla="*/ 3 w 31"/>
                <a:gd name="T1" fmla="*/ 2 h 63"/>
                <a:gd name="T2" fmla="*/ 0 w 31"/>
                <a:gd name="T3" fmla="*/ 0 h 63"/>
                <a:gd name="T4" fmla="*/ 0 w 31"/>
                <a:gd name="T5" fmla="*/ 2 h 63"/>
                <a:gd name="T6" fmla="*/ 0 w 31"/>
                <a:gd name="T7" fmla="*/ 4 h 63"/>
                <a:gd name="T8" fmla="*/ 1 w 31"/>
                <a:gd name="T9" fmla="*/ 5 h 63"/>
                <a:gd name="T10" fmla="*/ 3 w 31"/>
                <a:gd name="T11" fmla="*/ 9 h 63"/>
                <a:gd name="T12" fmla="*/ 6 w 31"/>
                <a:gd name="T13" fmla="*/ 12 h 63"/>
                <a:gd name="T14" fmla="*/ 19 w 31"/>
                <a:gd name="T15" fmla="*/ 25 h 63"/>
                <a:gd name="T16" fmla="*/ 22 w 31"/>
                <a:gd name="T17" fmla="*/ 31 h 63"/>
                <a:gd name="T18" fmla="*/ 26 w 31"/>
                <a:gd name="T19" fmla="*/ 38 h 63"/>
                <a:gd name="T20" fmla="*/ 26 w 31"/>
                <a:gd name="T21" fmla="*/ 41 h 63"/>
                <a:gd name="T22" fmla="*/ 26 w 31"/>
                <a:gd name="T23" fmla="*/ 45 h 63"/>
                <a:gd name="T24" fmla="*/ 28 w 31"/>
                <a:gd name="T25" fmla="*/ 48 h 63"/>
                <a:gd name="T26" fmla="*/ 31 w 31"/>
                <a:gd name="T27" fmla="*/ 52 h 63"/>
                <a:gd name="T28" fmla="*/ 31 w 31"/>
                <a:gd name="T29" fmla="*/ 58 h 63"/>
                <a:gd name="T30" fmla="*/ 31 w 31"/>
                <a:gd name="T31" fmla="*/ 63 h 63"/>
                <a:gd name="T32" fmla="*/ 31 w 31"/>
                <a:gd name="T33" fmla="*/ 54 h 63"/>
                <a:gd name="T34" fmla="*/ 31 w 31"/>
                <a:gd name="T35" fmla="*/ 47 h 63"/>
                <a:gd name="T36" fmla="*/ 28 w 31"/>
                <a:gd name="T37" fmla="*/ 38 h 63"/>
                <a:gd name="T38" fmla="*/ 24 w 31"/>
                <a:gd name="T39" fmla="*/ 30 h 63"/>
                <a:gd name="T40" fmla="*/ 20 w 31"/>
                <a:gd name="T41" fmla="*/ 22 h 63"/>
                <a:gd name="T42" fmla="*/ 15 w 31"/>
                <a:gd name="T43" fmla="*/ 16 h 63"/>
                <a:gd name="T44" fmla="*/ 8 w 31"/>
                <a:gd name="T45" fmla="*/ 9 h 63"/>
                <a:gd name="T46" fmla="*/ 3 w 31"/>
                <a:gd name="T47" fmla="*/ 2 h 63"/>
                <a:gd name="T48" fmla="*/ 3 w 31"/>
                <a:gd name="T4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63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9"/>
                  </a:lnTo>
                  <a:lnTo>
                    <a:pt x="6" y="12"/>
                  </a:lnTo>
                  <a:lnTo>
                    <a:pt x="19" y="25"/>
                  </a:lnTo>
                  <a:lnTo>
                    <a:pt x="22" y="31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6" y="45"/>
                  </a:lnTo>
                  <a:lnTo>
                    <a:pt x="28" y="48"/>
                  </a:lnTo>
                  <a:lnTo>
                    <a:pt x="31" y="52"/>
                  </a:lnTo>
                  <a:lnTo>
                    <a:pt x="31" y="58"/>
                  </a:lnTo>
                  <a:lnTo>
                    <a:pt x="31" y="63"/>
                  </a:lnTo>
                  <a:lnTo>
                    <a:pt x="31" y="54"/>
                  </a:lnTo>
                  <a:lnTo>
                    <a:pt x="31" y="47"/>
                  </a:lnTo>
                  <a:lnTo>
                    <a:pt x="28" y="38"/>
                  </a:lnTo>
                  <a:lnTo>
                    <a:pt x="24" y="30"/>
                  </a:lnTo>
                  <a:lnTo>
                    <a:pt x="20" y="22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0" name="Freeform 34"/>
            <p:cNvSpPr>
              <a:spLocks/>
            </p:cNvSpPr>
            <p:nvPr/>
          </p:nvSpPr>
          <p:spPr bwMode="auto">
            <a:xfrm>
              <a:off x="1333" y="3107"/>
              <a:ext cx="51" cy="76"/>
            </a:xfrm>
            <a:custGeom>
              <a:avLst/>
              <a:gdLst>
                <a:gd name="T0" fmla="*/ 40 w 100"/>
                <a:gd name="T1" fmla="*/ 64 h 154"/>
                <a:gd name="T2" fmla="*/ 43 w 100"/>
                <a:gd name="T3" fmla="*/ 66 h 154"/>
                <a:gd name="T4" fmla="*/ 48 w 100"/>
                <a:gd name="T5" fmla="*/ 73 h 154"/>
                <a:gd name="T6" fmla="*/ 55 w 100"/>
                <a:gd name="T7" fmla="*/ 80 h 154"/>
                <a:gd name="T8" fmla="*/ 60 w 100"/>
                <a:gd name="T9" fmla="*/ 86 h 154"/>
                <a:gd name="T10" fmla="*/ 64 w 100"/>
                <a:gd name="T11" fmla="*/ 94 h 154"/>
                <a:gd name="T12" fmla="*/ 68 w 100"/>
                <a:gd name="T13" fmla="*/ 102 h 154"/>
                <a:gd name="T14" fmla="*/ 71 w 100"/>
                <a:gd name="T15" fmla="*/ 111 h 154"/>
                <a:gd name="T16" fmla="*/ 71 w 100"/>
                <a:gd name="T17" fmla="*/ 118 h 154"/>
                <a:gd name="T18" fmla="*/ 71 w 100"/>
                <a:gd name="T19" fmla="*/ 127 h 154"/>
                <a:gd name="T20" fmla="*/ 71 w 100"/>
                <a:gd name="T21" fmla="*/ 135 h 154"/>
                <a:gd name="T22" fmla="*/ 71 w 100"/>
                <a:gd name="T23" fmla="*/ 140 h 154"/>
                <a:gd name="T24" fmla="*/ 74 w 100"/>
                <a:gd name="T25" fmla="*/ 145 h 154"/>
                <a:gd name="T26" fmla="*/ 77 w 100"/>
                <a:gd name="T27" fmla="*/ 152 h 154"/>
                <a:gd name="T28" fmla="*/ 82 w 100"/>
                <a:gd name="T29" fmla="*/ 154 h 154"/>
                <a:gd name="T30" fmla="*/ 85 w 100"/>
                <a:gd name="T31" fmla="*/ 154 h 154"/>
                <a:gd name="T32" fmla="*/ 89 w 100"/>
                <a:gd name="T33" fmla="*/ 154 h 154"/>
                <a:gd name="T34" fmla="*/ 93 w 100"/>
                <a:gd name="T35" fmla="*/ 152 h 154"/>
                <a:gd name="T36" fmla="*/ 96 w 100"/>
                <a:gd name="T37" fmla="*/ 147 h 154"/>
                <a:gd name="T38" fmla="*/ 98 w 100"/>
                <a:gd name="T39" fmla="*/ 141 h 154"/>
                <a:gd name="T40" fmla="*/ 100 w 100"/>
                <a:gd name="T41" fmla="*/ 136 h 154"/>
                <a:gd name="T42" fmla="*/ 100 w 100"/>
                <a:gd name="T43" fmla="*/ 132 h 154"/>
                <a:gd name="T44" fmla="*/ 100 w 100"/>
                <a:gd name="T45" fmla="*/ 127 h 154"/>
                <a:gd name="T46" fmla="*/ 97 w 100"/>
                <a:gd name="T47" fmla="*/ 116 h 154"/>
                <a:gd name="T48" fmla="*/ 93 w 100"/>
                <a:gd name="T49" fmla="*/ 104 h 154"/>
                <a:gd name="T50" fmla="*/ 88 w 100"/>
                <a:gd name="T51" fmla="*/ 92 h 154"/>
                <a:gd name="T52" fmla="*/ 83 w 100"/>
                <a:gd name="T53" fmla="*/ 82 h 154"/>
                <a:gd name="T54" fmla="*/ 76 w 100"/>
                <a:gd name="T55" fmla="*/ 73 h 154"/>
                <a:gd name="T56" fmla="*/ 71 w 100"/>
                <a:gd name="T57" fmla="*/ 64 h 154"/>
                <a:gd name="T58" fmla="*/ 61 w 100"/>
                <a:gd name="T59" fmla="*/ 53 h 154"/>
                <a:gd name="T60" fmla="*/ 53 w 100"/>
                <a:gd name="T61" fmla="*/ 44 h 154"/>
                <a:gd name="T62" fmla="*/ 53 w 100"/>
                <a:gd name="T63" fmla="*/ 41 h 154"/>
                <a:gd name="T64" fmla="*/ 53 w 100"/>
                <a:gd name="T65" fmla="*/ 38 h 154"/>
                <a:gd name="T66" fmla="*/ 52 w 100"/>
                <a:gd name="T67" fmla="*/ 31 h 154"/>
                <a:gd name="T68" fmla="*/ 49 w 100"/>
                <a:gd name="T69" fmla="*/ 27 h 154"/>
                <a:gd name="T70" fmla="*/ 47 w 100"/>
                <a:gd name="T71" fmla="*/ 21 h 154"/>
                <a:gd name="T72" fmla="*/ 45 w 100"/>
                <a:gd name="T73" fmla="*/ 18 h 154"/>
                <a:gd name="T74" fmla="*/ 41 w 100"/>
                <a:gd name="T75" fmla="*/ 14 h 154"/>
                <a:gd name="T76" fmla="*/ 37 w 100"/>
                <a:gd name="T77" fmla="*/ 12 h 154"/>
                <a:gd name="T78" fmla="*/ 32 w 100"/>
                <a:gd name="T79" fmla="*/ 10 h 154"/>
                <a:gd name="T80" fmla="*/ 29 w 100"/>
                <a:gd name="T81" fmla="*/ 8 h 154"/>
                <a:gd name="T82" fmla="*/ 25 w 100"/>
                <a:gd name="T83" fmla="*/ 6 h 154"/>
                <a:gd name="T84" fmla="*/ 24 w 100"/>
                <a:gd name="T85" fmla="*/ 4 h 154"/>
                <a:gd name="T86" fmla="*/ 21 w 100"/>
                <a:gd name="T87" fmla="*/ 3 h 154"/>
                <a:gd name="T88" fmla="*/ 20 w 100"/>
                <a:gd name="T89" fmla="*/ 3 h 154"/>
                <a:gd name="T90" fmla="*/ 17 w 100"/>
                <a:gd name="T91" fmla="*/ 1 h 154"/>
                <a:gd name="T92" fmla="*/ 15 w 100"/>
                <a:gd name="T93" fmla="*/ 0 h 154"/>
                <a:gd name="T94" fmla="*/ 10 w 100"/>
                <a:gd name="T95" fmla="*/ 1 h 154"/>
                <a:gd name="T96" fmla="*/ 6 w 100"/>
                <a:gd name="T97" fmla="*/ 3 h 154"/>
                <a:gd name="T98" fmla="*/ 2 w 100"/>
                <a:gd name="T99" fmla="*/ 4 h 154"/>
                <a:gd name="T100" fmla="*/ 0 w 100"/>
                <a:gd name="T101" fmla="*/ 10 h 154"/>
                <a:gd name="T102" fmla="*/ 0 w 100"/>
                <a:gd name="T103" fmla="*/ 18 h 154"/>
                <a:gd name="T104" fmla="*/ 0 w 100"/>
                <a:gd name="T105" fmla="*/ 26 h 154"/>
                <a:gd name="T106" fmla="*/ 0 w 100"/>
                <a:gd name="T107" fmla="*/ 33 h 154"/>
                <a:gd name="T108" fmla="*/ 5 w 100"/>
                <a:gd name="T109" fmla="*/ 41 h 154"/>
                <a:gd name="T110" fmla="*/ 8 w 100"/>
                <a:gd name="T111" fmla="*/ 46 h 154"/>
                <a:gd name="T112" fmla="*/ 15 w 100"/>
                <a:gd name="T113" fmla="*/ 50 h 154"/>
                <a:gd name="T114" fmla="*/ 22 w 100"/>
                <a:gd name="T115" fmla="*/ 46 h 154"/>
                <a:gd name="T116" fmla="*/ 25 w 100"/>
                <a:gd name="T117" fmla="*/ 46 h 154"/>
                <a:gd name="T118" fmla="*/ 26 w 100"/>
                <a:gd name="T119" fmla="*/ 50 h 154"/>
                <a:gd name="T120" fmla="*/ 33 w 100"/>
                <a:gd name="T121" fmla="*/ 57 h 154"/>
                <a:gd name="T122" fmla="*/ 40 w 100"/>
                <a:gd name="T123" fmla="*/ 64 h 154"/>
                <a:gd name="T124" fmla="*/ 40 w 100"/>
                <a:gd name="T125" fmla="*/ 6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" h="154">
                  <a:moveTo>
                    <a:pt x="40" y="64"/>
                  </a:moveTo>
                  <a:lnTo>
                    <a:pt x="43" y="66"/>
                  </a:lnTo>
                  <a:lnTo>
                    <a:pt x="48" y="73"/>
                  </a:lnTo>
                  <a:lnTo>
                    <a:pt x="55" y="80"/>
                  </a:lnTo>
                  <a:lnTo>
                    <a:pt x="60" y="86"/>
                  </a:lnTo>
                  <a:lnTo>
                    <a:pt x="64" y="94"/>
                  </a:lnTo>
                  <a:lnTo>
                    <a:pt x="68" y="102"/>
                  </a:lnTo>
                  <a:lnTo>
                    <a:pt x="71" y="111"/>
                  </a:lnTo>
                  <a:lnTo>
                    <a:pt x="71" y="118"/>
                  </a:lnTo>
                  <a:lnTo>
                    <a:pt x="71" y="127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4" y="145"/>
                  </a:lnTo>
                  <a:lnTo>
                    <a:pt x="77" y="152"/>
                  </a:lnTo>
                  <a:lnTo>
                    <a:pt x="82" y="154"/>
                  </a:lnTo>
                  <a:lnTo>
                    <a:pt x="85" y="154"/>
                  </a:lnTo>
                  <a:lnTo>
                    <a:pt x="89" y="154"/>
                  </a:lnTo>
                  <a:lnTo>
                    <a:pt x="93" y="152"/>
                  </a:lnTo>
                  <a:lnTo>
                    <a:pt x="96" y="147"/>
                  </a:lnTo>
                  <a:lnTo>
                    <a:pt x="98" y="141"/>
                  </a:lnTo>
                  <a:lnTo>
                    <a:pt x="100" y="136"/>
                  </a:lnTo>
                  <a:lnTo>
                    <a:pt x="100" y="132"/>
                  </a:lnTo>
                  <a:lnTo>
                    <a:pt x="100" y="127"/>
                  </a:lnTo>
                  <a:lnTo>
                    <a:pt x="97" y="116"/>
                  </a:lnTo>
                  <a:lnTo>
                    <a:pt x="93" y="10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76" y="73"/>
                  </a:lnTo>
                  <a:lnTo>
                    <a:pt x="71" y="64"/>
                  </a:lnTo>
                  <a:lnTo>
                    <a:pt x="61" y="53"/>
                  </a:lnTo>
                  <a:lnTo>
                    <a:pt x="53" y="44"/>
                  </a:lnTo>
                  <a:lnTo>
                    <a:pt x="53" y="41"/>
                  </a:lnTo>
                  <a:lnTo>
                    <a:pt x="53" y="38"/>
                  </a:lnTo>
                  <a:lnTo>
                    <a:pt x="52" y="31"/>
                  </a:lnTo>
                  <a:lnTo>
                    <a:pt x="49" y="27"/>
                  </a:lnTo>
                  <a:lnTo>
                    <a:pt x="47" y="21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37" y="12"/>
                  </a:lnTo>
                  <a:lnTo>
                    <a:pt x="32" y="10"/>
                  </a:lnTo>
                  <a:lnTo>
                    <a:pt x="29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5" y="41"/>
                  </a:lnTo>
                  <a:lnTo>
                    <a:pt x="8" y="46"/>
                  </a:lnTo>
                  <a:lnTo>
                    <a:pt x="15" y="50"/>
                  </a:lnTo>
                  <a:lnTo>
                    <a:pt x="22" y="46"/>
                  </a:lnTo>
                  <a:lnTo>
                    <a:pt x="25" y="46"/>
                  </a:lnTo>
                  <a:lnTo>
                    <a:pt x="26" y="50"/>
                  </a:lnTo>
                  <a:lnTo>
                    <a:pt x="33" y="57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1" name="Freeform 35"/>
            <p:cNvSpPr>
              <a:spLocks/>
            </p:cNvSpPr>
            <p:nvPr/>
          </p:nvSpPr>
          <p:spPr bwMode="auto">
            <a:xfrm>
              <a:off x="1344" y="3130"/>
              <a:ext cx="3" cy="1"/>
            </a:xfrm>
            <a:custGeom>
              <a:avLst/>
              <a:gdLst>
                <a:gd name="T0" fmla="*/ 4 w 4"/>
                <a:gd name="T1" fmla="*/ 4 h 4"/>
                <a:gd name="T2" fmla="*/ 3 w 4"/>
                <a:gd name="T3" fmla="*/ 0 h 4"/>
                <a:gd name="T4" fmla="*/ 0 w 4"/>
                <a:gd name="T5" fmla="*/ 0 h 4"/>
                <a:gd name="T6" fmla="*/ 4 w 4"/>
                <a:gd name="T7" fmla="*/ 4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2" name="Freeform 36"/>
            <p:cNvSpPr>
              <a:spLocks/>
            </p:cNvSpPr>
            <p:nvPr/>
          </p:nvSpPr>
          <p:spPr bwMode="auto">
            <a:xfrm>
              <a:off x="1351" y="3245"/>
              <a:ext cx="34" cy="23"/>
            </a:xfrm>
            <a:custGeom>
              <a:avLst/>
              <a:gdLst>
                <a:gd name="T0" fmla="*/ 0 w 68"/>
                <a:gd name="T1" fmla="*/ 2 h 45"/>
                <a:gd name="T2" fmla="*/ 1 w 68"/>
                <a:gd name="T3" fmla="*/ 5 h 45"/>
                <a:gd name="T4" fmla="*/ 8 w 68"/>
                <a:gd name="T5" fmla="*/ 11 h 45"/>
                <a:gd name="T6" fmla="*/ 8 w 68"/>
                <a:gd name="T7" fmla="*/ 15 h 45"/>
                <a:gd name="T8" fmla="*/ 8 w 68"/>
                <a:gd name="T9" fmla="*/ 16 h 45"/>
                <a:gd name="T10" fmla="*/ 8 w 68"/>
                <a:gd name="T11" fmla="*/ 17 h 45"/>
                <a:gd name="T12" fmla="*/ 8 w 68"/>
                <a:gd name="T13" fmla="*/ 18 h 45"/>
                <a:gd name="T14" fmla="*/ 8 w 68"/>
                <a:gd name="T15" fmla="*/ 20 h 45"/>
                <a:gd name="T16" fmla="*/ 8 w 68"/>
                <a:gd name="T17" fmla="*/ 23 h 45"/>
                <a:gd name="T18" fmla="*/ 9 w 68"/>
                <a:gd name="T19" fmla="*/ 25 h 45"/>
                <a:gd name="T20" fmla="*/ 11 w 68"/>
                <a:gd name="T21" fmla="*/ 28 h 45"/>
                <a:gd name="T22" fmla="*/ 16 w 68"/>
                <a:gd name="T23" fmla="*/ 30 h 45"/>
                <a:gd name="T24" fmla="*/ 17 w 68"/>
                <a:gd name="T25" fmla="*/ 30 h 45"/>
                <a:gd name="T26" fmla="*/ 19 w 68"/>
                <a:gd name="T27" fmla="*/ 31 h 45"/>
                <a:gd name="T28" fmla="*/ 23 w 68"/>
                <a:gd name="T29" fmla="*/ 38 h 45"/>
                <a:gd name="T30" fmla="*/ 24 w 68"/>
                <a:gd name="T31" fmla="*/ 41 h 45"/>
                <a:gd name="T32" fmla="*/ 26 w 68"/>
                <a:gd name="T33" fmla="*/ 41 h 45"/>
                <a:gd name="T34" fmla="*/ 28 w 68"/>
                <a:gd name="T35" fmla="*/ 43 h 45"/>
                <a:gd name="T36" fmla="*/ 35 w 68"/>
                <a:gd name="T37" fmla="*/ 44 h 45"/>
                <a:gd name="T38" fmla="*/ 40 w 68"/>
                <a:gd name="T39" fmla="*/ 44 h 45"/>
                <a:gd name="T40" fmla="*/ 46 w 68"/>
                <a:gd name="T41" fmla="*/ 45 h 45"/>
                <a:gd name="T42" fmla="*/ 48 w 68"/>
                <a:gd name="T43" fmla="*/ 44 h 45"/>
                <a:gd name="T44" fmla="*/ 50 w 68"/>
                <a:gd name="T45" fmla="*/ 44 h 45"/>
                <a:gd name="T46" fmla="*/ 56 w 68"/>
                <a:gd name="T47" fmla="*/ 44 h 45"/>
                <a:gd name="T48" fmla="*/ 66 w 68"/>
                <a:gd name="T49" fmla="*/ 41 h 45"/>
                <a:gd name="T50" fmla="*/ 68 w 68"/>
                <a:gd name="T51" fmla="*/ 40 h 45"/>
                <a:gd name="T52" fmla="*/ 57 w 68"/>
                <a:gd name="T53" fmla="*/ 39 h 45"/>
                <a:gd name="T54" fmla="*/ 47 w 68"/>
                <a:gd name="T55" fmla="*/ 37 h 45"/>
                <a:gd name="T56" fmla="*/ 38 w 68"/>
                <a:gd name="T57" fmla="*/ 33 h 45"/>
                <a:gd name="T58" fmla="*/ 28 w 68"/>
                <a:gd name="T59" fmla="*/ 29 h 45"/>
                <a:gd name="T60" fmla="*/ 20 w 68"/>
                <a:gd name="T61" fmla="*/ 23 h 45"/>
                <a:gd name="T62" fmla="*/ 12 w 68"/>
                <a:gd name="T63" fmla="*/ 16 h 45"/>
                <a:gd name="T64" fmla="*/ 7 w 68"/>
                <a:gd name="T65" fmla="*/ 8 h 45"/>
                <a:gd name="T66" fmla="*/ 0 w 68"/>
                <a:gd name="T67" fmla="*/ 0 h 45"/>
                <a:gd name="T68" fmla="*/ 0 w 68"/>
                <a:gd name="T69" fmla="*/ 2 h 45"/>
                <a:gd name="T70" fmla="*/ 0 w 68"/>
                <a:gd name="T7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45">
                  <a:moveTo>
                    <a:pt x="0" y="2"/>
                  </a:moveTo>
                  <a:lnTo>
                    <a:pt x="1" y="5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9" y="25"/>
                  </a:lnTo>
                  <a:lnTo>
                    <a:pt x="11" y="28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9" y="31"/>
                  </a:lnTo>
                  <a:lnTo>
                    <a:pt x="23" y="38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28" y="43"/>
                  </a:lnTo>
                  <a:lnTo>
                    <a:pt x="35" y="44"/>
                  </a:lnTo>
                  <a:lnTo>
                    <a:pt x="40" y="44"/>
                  </a:lnTo>
                  <a:lnTo>
                    <a:pt x="46" y="45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6" y="44"/>
                  </a:lnTo>
                  <a:lnTo>
                    <a:pt x="66" y="41"/>
                  </a:lnTo>
                  <a:lnTo>
                    <a:pt x="68" y="40"/>
                  </a:lnTo>
                  <a:lnTo>
                    <a:pt x="57" y="39"/>
                  </a:lnTo>
                  <a:lnTo>
                    <a:pt x="47" y="37"/>
                  </a:lnTo>
                  <a:lnTo>
                    <a:pt x="38" y="33"/>
                  </a:lnTo>
                  <a:lnTo>
                    <a:pt x="28" y="29"/>
                  </a:lnTo>
                  <a:lnTo>
                    <a:pt x="20" y="23"/>
                  </a:lnTo>
                  <a:lnTo>
                    <a:pt x="12" y="16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3" name="Freeform 37"/>
            <p:cNvSpPr>
              <a:spLocks/>
            </p:cNvSpPr>
            <p:nvPr/>
          </p:nvSpPr>
          <p:spPr bwMode="auto">
            <a:xfrm>
              <a:off x="1393" y="3262"/>
              <a:ext cx="67" cy="69"/>
            </a:xfrm>
            <a:custGeom>
              <a:avLst/>
              <a:gdLst>
                <a:gd name="T0" fmla="*/ 17 w 133"/>
                <a:gd name="T1" fmla="*/ 4 h 137"/>
                <a:gd name="T2" fmla="*/ 7 w 133"/>
                <a:gd name="T3" fmla="*/ 6 h 137"/>
                <a:gd name="T4" fmla="*/ 0 w 133"/>
                <a:gd name="T5" fmla="*/ 7 h 137"/>
                <a:gd name="T6" fmla="*/ 7 w 133"/>
                <a:gd name="T7" fmla="*/ 12 h 137"/>
                <a:gd name="T8" fmla="*/ 16 w 133"/>
                <a:gd name="T9" fmla="*/ 16 h 137"/>
                <a:gd name="T10" fmla="*/ 26 w 133"/>
                <a:gd name="T11" fmla="*/ 21 h 137"/>
                <a:gd name="T12" fmla="*/ 37 w 133"/>
                <a:gd name="T13" fmla="*/ 25 h 137"/>
                <a:gd name="T14" fmla="*/ 41 w 133"/>
                <a:gd name="T15" fmla="*/ 30 h 137"/>
                <a:gd name="T16" fmla="*/ 54 w 133"/>
                <a:gd name="T17" fmla="*/ 42 h 137"/>
                <a:gd name="T18" fmla="*/ 68 w 133"/>
                <a:gd name="T19" fmla="*/ 54 h 137"/>
                <a:gd name="T20" fmla="*/ 79 w 133"/>
                <a:gd name="T21" fmla="*/ 67 h 137"/>
                <a:gd name="T22" fmla="*/ 91 w 133"/>
                <a:gd name="T23" fmla="*/ 81 h 137"/>
                <a:gd name="T24" fmla="*/ 102 w 133"/>
                <a:gd name="T25" fmla="*/ 94 h 137"/>
                <a:gd name="T26" fmla="*/ 114 w 133"/>
                <a:gd name="T27" fmla="*/ 107 h 137"/>
                <a:gd name="T28" fmla="*/ 124 w 133"/>
                <a:gd name="T29" fmla="*/ 122 h 137"/>
                <a:gd name="T30" fmla="*/ 133 w 133"/>
                <a:gd name="T31" fmla="*/ 137 h 137"/>
                <a:gd name="T32" fmla="*/ 132 w 133"/>
                <a:gd name="T33" fmla="*/ 128 h 137"/>
                <a:gd name="T34" fmla="*/ 131 w 133"/>
                <a:gd name="T35" fmla="*/ 121 h 137"/>
                <a:gd name="T36" fmla="*/ 130 w 133"/>
                <a:gd name="T37" fmla="*/ 116 h 137"/>
                <a:gd name="T38" fmla="*/ 121 w 133"/>
                <a:gd name="T39" fmla="*/ 109 h 137"/>
                <a:gd name="T40" fmla="*/ 116 w 133"/>
                <a:gd name="T41" fmla="*/ 99 h 137"/>
                <a:gd name="T42" fmla="*/ 113 w 133"/>
                <a:gd name="T43" fmla="*/ 91 h 137"/>
                <a:gd name="T44" fmla="*/ 108 w 133"/>
                <a:gd name="T45" fmla="*/ 82 h 137"/>
                <a:gd name="T46" fmla="*/ 103 w 133"/>
                <a:gd name="T47" fmla="*/ 74 h 137"/>
                <a:gd name="T48" fmla="*/ 98 w 133"/>
                <a:gd name="T49" fmla="*/ 67 h 137"/>
                <a:gd name="T50" fmla="*/ 91 w 133"/>
                <a:gd name="T51" fmla="*/ 60 h 137"/>
                <a:gd name="T52" fmla="*/ 85 w 133"/>
                <a:gd name="T53" fmla="*/ 54 h 137"/>
                <a:gd name="T54" fmla="*/ 78 w 133"/>
                <a:gd name="T55" fmla="*/ 48 h 137"/>
                <a:gd name="T56" fmla="*/ 67 w 133"/>
                <a:gd name="T57" fmla="*/ 39 h 137"/>
                <a:gd name="T58" fmla="*/ 59 w 133"/>
                <a:gd name="T59" fmla="*/ 29 h 137"/>
                <a:gd name="T60" fmla="*/ 53 w 133"/>
                <a:gd name="T61" fmla="*/ 22 h 137"/>
                <a:gd name="T62" fmla="*/ 49 w 133"/>
                <a:gd name="T63" fmla="*/ 16 h 137"/>
                <a:gd name="T64" fmla="*/ 37 w 133"/>
                <a:gd name="T65" fmla="*/ 8 h 137"/>
                <a:gd name="T66" fmla="*/ 25 w 133"/>
                <a:gd name="T67" fmla="*/ 0 h 137"/>
                <a:gd name="T68" fmla="*/ 18 w 133"/>
                <a:gd name="T69" fmla="*/ 1 h 137"/>
                <a:gd name="T70" fmla="*/ 17 w 133"/>
                <a:gd name="T71" fmla="*/ 4 h 137"/>
                <a:gd name="T72" fmla="*/ 17 w 133"/>
                <a:gd name="T73" fmla="*/ 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" h="137">
                  <a:moveTo>
                    <a:pt x="17" y="4"/>
                  </a:moveTo>
                  <a:lnTo>
                    <a:pt x="7" y="6"/>
                  </a:lnTo>
                  <a:lnTo>
                    <a:pt x="0" y="7"/>
                  </a:lnTo>
                  <a:lnTo>
                    <a:pt x="7" y="12"/>
                  </a:lnTo>
                  <a:lnTo>
                    <a:pt x="16" y="16"/>
                  </a:lnTo>
                  <a:lnTo>
                    <a:pt x="26" y="21"/>
                  </a:lnTo>
                  <a:lnTo>
                    <a:pt x="37" y="25"/>
                  </a:lnTo>
                  <a:lnTo>
                    <a:pt x="41" y="30"/>
                  </a:lnTo>
                  <a:lnTo>
                    <a:pt x="54" y="42"/>
                  </a:lnTo>
                  <a:lnTo>
                    <a:pt x="68" y="54"/>
                  </a:lnTo>
                  <a:lnTo>
                    <a:pt x="79" y="67"/>
                  </a:lnTo>
                  <a:lnTo>
                    <a:pt x="91" y="81"/>
                  </a:lnTo>
                  <a:lnTo>
                    <a:pt x="102" y="94"/>
                  </a:lnTo>
                  <a:lnTo>
                    <a:pt x="114" y="107"/>
                  </a:lnTo>
                  <a:lnTo>
                    <a:pt x="124" y="122"/>
                  </a:lnTo>
                  <a:lnTo>
                    <a:pt x="133" y="137"/>
                  </a:lnTo>
                  <a:lnTo>
                    <a:pt x="132" y="128"/>
                  </a:lnTo>
                  <a:lnTo>
                    <a:pt x="131" y="121"/>
                  </a:lnTo>
                  <a:lnTo>
                    <a:pt x="130" y="116"/>
                  </a:lnTo>
                  <a:lnTo>
                    <a:pt x="121" y="109"/>
                  </a:lnTo>
                  <a:lnTo>
                    <a:pt x="116" y="99"/>
                  </a:lnTo>
                  <a:lnTo>
                    <a:pt x="113" y="91"/>
                  </a:lnTo>
                  <a:lnTo>
                    <a:pt x="108" y="82"/>
                  </a:lnTo>
                  <a:lnTo>
                    <a:pt x="103" y="74"/>
                  </a:lnTo>
                  <a:lnTo>
                    <a:pt x="98" y="67"/>
                  </a:lnTo>
                  <a:lnTo>
                    <a:pt x="91" y="60"/>
                  </a:lnTo>
                  <a:lnTo>
                    <a:pt x="85" y="54"/>
                  </a:lnTo>
                  <a:lnTo>
                    <a:pt x="78" y="48"/>
                  </a:lnTo>
                  <a:lnTo>
                    <a:pt x="67" y="39"/>
                  </a:lnTo>
                  <a:lnTo>
                    <a:pt x="59" y="29"/>
                  </a:lnTo>
                  <a:lnTo>
                    <a:pt x="53" y="22"/>
                  </a:lnTo>
                  <a:lnTo>
                    <a:pt x="49" y="16"/>
                  </a:lnTo>
                  <a:lnTo>
                    <a:pt x="37" y="8"/>
                  </a:lnTo>
                  <a:lnTo>
                    <a:pt x="25" y="0"/>
                  </a:lnTo>
                  <a:lnTo>
                    <a:pt x="18" y="1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4" name="Freeform 38"/>
            <p:cNvSpPr>
              <a:spLocks/>
            </p:cNvSpPr>
            <p:nvPr/>
          </p:nvSpPr>
          <p:spPr bwMode="auto">
            <a:xfrm>
              <a:off x="1342" y="3209"/>
              <a:ext cx="137" cy="181"/>
            </a:xfrm>
            <a:custGeom>
              <a:avLst/>
              <a:gdLst>
                <a:gd name="T0" fmla="*/ 9 w 274"/>
                <a:gd name="T1" fmla="*/ 6 h 363"/>
                <a:gd name="T2" fmla="*/ 0 w 274"/>
                <a:gd name="T3" fmla="*/ 21 h 363"/>
                <a:gd name="T4" fmla="*/ 10 w 274"/>
                <a:gd name="T5" fmla="*/ 44 h 363"/>
                <a:gd name="T6" fmla="*/ 13 w 274"/>
                <a:gd name="T7" fmla="*/ 67 h 363"/>
                <a:gd name="T8" fmla="*/ 27 w 274"/>
                <a:gd name="T9" fmla="*/ 92 h 363"/>
                <a:gd name="T10" fmla="*/ 50 w 274"/>
                <a:gd name="T11" fmla="*/ 111 h 363"/>
                <a:gd name="T12" fmla="*/ 76 w 274"/>
                <a:gd name="T13" fmla="*/ 118 h 363"/>
                <a:gd name="T14" fmla="*/ 106 w 274"/>
                <a:gd name="T15" fmla="*/ 114 h 363"/>
                <a:gd name="T16" fmla="*/ 129 w 274"/>
                <a:gd name="T17" fmla="*/ 108 h 363"/>
                <a:gd name="T18" fmla="*/ 144 w 274"/>
                <a:gd name="T19" fmla="*/ 118 h 363"/>
                <a:gd name="T20" fmla="*/ 161 w 274"/>
                <a:gd name="T21" fmla="*/ 135 h 363"/>
                <a:gd name="T22" fmla="*/ 176 w 274"/>
                <a:gd name="T23" fmla="*/ 150 h 363"/>
                <a:gd name="T24" fmla="*/ 191 w 274"/>
                <a:gd name="T25" fmla="*/ 163 h 363"/>
                <a:gd name="T26" fmla="*/ 209 w 274"/>
                <a:gd name="T27" fmla="*/ 185 h 363"/>
                <a:gd name="T28" fmla="*/ 224 w 274"/>
                <a:gd name="T29" fmla="*/ 209 h 363"/>
                <a:gd name="T30" fmla="*/ 234 w 274"/>
                <a:gd name="T31" fmla="*/ 233 h 363"/>
                <a:gd name="T32" fmla="*/ 242 w 274"/>
                <a:gd name="T33" fmla="*/ 264 h 363"/>
                <a:gd name="T34" fmla="*/ 248 w 274"/>
                <a:gd name="T35" fmla="*/ 294 h 363"/>
                <a:gd name="T36" fmla="*/ 243 w 274"/>
                <a:gd name="T37" fmla="*/ 335 h 363"/>
                <a:gd name="T38" fmla="*/ 245 w 274"/>
                <a:gd name="T39" fmla="*/ 361 h 363"/>
                <a:gd name="T40" fmla="*/ 255 w 274"/>
                <a:gd name="T41" fmla="*/ 358 h 363"/>
                <a:gd name="T42" fmla="*/ 266 w 274"/>
                <a:gd name="T43" fmla="*/ 333 h 363"/>
                <a:gd name="T44" fmla="*/ 271 w 274"/>
                <a:gd name="T45" fmla="*/ 300 h 363"/>
                <a:gd name="T46" fmla="*/ 274 w 274"/>
                <a:gd name="T47" fmla="*/ 277 h 363"/>
                <a:gd name="T48" fmla="*/ 273 w 274"/>
                <a:gd name="T49" fmla="*/ 248 h 363"/>
                <a:gd name="T50" fmla="*/ 264 w 274"/>
                <a:gd name="T51" fmla="*/ 213 h 363"/>
                <a:gd name="T52" fmla="*/ 248 w 274"/>
                <a:gd name="T53" fmla="*/ 179 h 363"/>
                <a:gd name="T54" fmla="*/ 228 w 274"/>
                <a:gd name="T55" fmla="*/ 149 h 363"/>
                <a:gd name="T56" fmla="*/ 211 w 274"/>
                <a:gd name="T57" fmla="*/ 125 h 363"/>
                <a:gd name="T58" fmla="*/ 186 w 274"/>
                <a:gd name="T59" fmla="*/ 98 h 363"/>
                <a:gd name="T60" fmla="*/ 156 w 274"/>
                <a:gd name="T61" fmla="*/ 69 h 363"/>
                <a:gd name="T62" fmla="*/ 127 w 274"/>
                <a:gd name="T63" fmla="*/ 50 h 363"/>
                <a:gd name="T64" fmla="*/ 101 w 274"/>
                <a:gd name="T65" fmla="*/ 47 h 363"/>
                <a:gd name="T66" fmla="*/ 77 w 274"/>
                <a:gd name="T67" fmla="*/ 46 h 363"/>
                <a:gd name="T68" fmla="*/ 54 w 274"/>
                <a:gd name="T69" fmla="*/ 41 h 363"/>
                <a:gd name="T70" fmla="*/ 33 w 274"/>
                <a:gd name="T71" fmla="*/ 29 h 363"/>
                <a:gd name="T72" fmla="*/ 20 w 274"/>
                <a:gd name="T73" fmla="*/ 11 h 363"/>
                <a:gd name="T74" fmla="*/ 10 w 274"/>
                <a:gd name="T7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4" h="363">
                  <a:moveTo>
                    <a:pt x="13" y="3"/>
                  </a:moveTo>
                  <a:lnTo>
                    <a:pt x="9" y="6"/>
                  </a:lnTo>
                  <a:lnTo>
                    <a:pt x="4" y="12"/>
                  </a:lnTo>
                  <a:lnTo>
                    <a:pt x="0" y="21"/>
                  </a:lnTo>
                  <a:lnTo>
                    <a:pt x="5" y="31"/>
                  </a:lnTo>
                  <a:lnTo>
                    <a:pt x="10" y="44"/>
                  </a:lnTo>
                  <a:lnTo>
                    <a:pt x="12" y="55"/>
                  </a:lnTo>
                  <a:lnTo>
                    <a:pt x="13" y="67"/>
                  </a:lnTo>
                  <a:lnTo>
                    <a:pt x="17" y="80"/>
                  </a:lnTo>
                  <a:lnTo>
                    <a:pt x="27" y="92"/>
                  </a:lnTo>
                  <a:lnTo>
                    <a:pt x="37" y="103"/>
                  </a:lnTo>
                  <a:lnTo>
                    <a:pt x="50" y="111"/>
                  </a:lnTo>
                  <a:lnTo>
                    <a:pt x="62" y="115"/>
                  </a:lnTo>
                  <a:lnTo>
                    <a:pt x="76" y="118"/>
                  </a:lnTo>
                  <a:lnTo>
                    <a:pt x="91" y="118"/>
                  </a:lnTo>
                  <a:lnTo>
                    <a:pt x="106" y="114"/>
                  </a:lnTo>
                  <a:lnTo>
                    <a:pt x="122" y="108"/>
                  </a:lnTo>
                  <a:lnTo>
                    <a:pt x="129" y="108"/>
                  </a:lnTo>
                  <a:lnTo>
                    <a:pt x="136" y="112"/>
                  </a:lnTo>
                  <a:lnTo>
                    <a:pt x="144" y="118"/>
                  </a:lnTo>
                  <a:lnTo>
                    <a:pt x="153" y="126"/>
                  </a:lnTo>
                  <a:lnTo>
                    <a:pt x="161" y="135"/>
                  </a:lnTo>
                  <a:lnTo>
                    <a:pt x="169" y="143"/>
                  </a:lnTo>
                  <a:lnTo>
                    <a:pt x="176" y="150"/>
                  </a:lnTo>
                  <a:lnTo>
                    <a:pt x="182" y="155"/>
                  </a:lnTo>
                  <a:lnTo>
                    <a:pt x="191" y="163"/>
                  </a:lnTo>
                  <a:lnTo>
                    <a:pt x="199" y="173"/>
                  </a:lnTo>
                  <a:lnTo>
                    <a:pt x="209" y="185"/>
                  </a:lnTo>
                  <a:lnTo>
                    <a:pt x="217" y="196"/>
                  </a:lnTo>
                  <a:lnTo>
                    <a:pt x="224" y="209"/>
                  </a:lnTo>
                  <a:lnTo>
                    <a:pt x="229" y="221"/>
                  </a:lnTo>
                  <a:lnTo>
                    <a:pt x="234" y="233"/>
                  </a:lnTo>
                  <a:lnTo>
                    <a:pt x="237" y="244"/>
                  </a:lnTo>
                  <a:lnTo>
                    <a:pt x="242" y="264"/>
                  </a:lnTo>
                  <a:lnTo>
                    <a:pt x="245" y="279"/>
                  </a:lnTo>
                  <a:lnTo>
                    <a:pt x="248" y="294"/>
                  </a:lnTo>
                  <a:lnTo>
                    <a:pt x="247" y="312"/>
                  </a:lnTo>
                  <a:lnTo>
                    <a:pt x="243" y="335"/>
                  </a:lnTo>
                  <a:lnTo>
                    <a:pt x="243" y="352"/>
                  </a:lnTo>
                  <a:lnTo>
                    <a:pt x="245" y="361"/>
                  </a:lnTo>
                  <a:lnTo>
                    <a:pt x="250" y="363"/>
                  </a:lnTo>
                  <a:lnTo>
                    <a:pt x="255" y="358"/>
                  </a:lnTo>
                  <a:lnTo>
                    <a:pt x="260" y="349"/>
                  </a:lnTo>
                  <a:lnTo>
                    <a:pt x="266" y="333"/>
                  </a:lnTo>
                  <a:lnTo>
                    <a:pt x="270" y="311"/>
                  </a:lnTo>
                  <a:lnTo>
                    <a:pt x="271" y="300"/>
                  </a:lnTo>
                  <a:lnTo>
                    <a:pt x="272" y="288"/>
                  </a:lnTo>
                  <a:lnTo>
                    <a:pt x="274" y="277"/>
                  </a:lnTo>
                  <a:lnTo>
                    <a:pt x="274" y="264"/>
                  </a:lnTo>
                  <a:lnTo>
                    <a:pt x="273" y="248"/>
                  </a:lnTo>
                  <a:lnTo>
                    <a:pt x="270" y="231"/>
                  </a:lnTo>
                  <a:lnTo>
                    <a:pt x="264" y="213"/>
                  </a:lnTo>
                  <a:lnTo>
                    <a:pt x="256" y="196"/>
                  </a:lnTo>
                  <a:lnTo>
                    <a:pt x="248" y="179"/>
                  </a:lnTo>
                  <a:lnTo>
                    <a:pt x="239" y="164"/>
                  </a:lnTo>
                  <a:lnTo>
                    <a:pt x="228" y="149"/>
                  </a:lnTo>
                  <a:lnTo>
                    <a:pt x="219" y="135"/>
                  </a:lnTo>
                  <a:lnTo>
                    <a:pt x="211" y="125"/>
                  </a:lnTo>
                  <a:lnTo>
                    <a:pt x="199" y="112"/>
                  </a:lnTo>
                  <a:lnTo>
                    <a:pt x="186" y="98"/>
                  </a:lnTo>
                  <a:lnTo>
                    <a:pt x="171" y="83"/>
                  </a:lnTo>
                  <a:lnTo>
                    <a:pt x="156" y="69"/>
                  </a:lnTo>
                  <a:lnTo>
                    <a:pt x="141" y="58"/>
                  </a:lnTo>
                  <a:lnTo>
                    <a:pt x="127" y="50"/>
                  </a:lnTo>
                  <a:lnTo>
                    <a:pt x="114" y="47"/>
                  </a:lnTo>
                  <a:lnTo>
                    <a:pt x="101" y="47"/>
                  </a:lnTo>
                  <a:lnTo>
                    <a:pt x="90" y="47"/>
                  </a:lnTo>
                  <a:lnTo>
                    <a:pt x="77" y="46"/>
                  </a:lnTo>
                  <a:lnTo>
                    <a:pt x="66" y="44"/>
                  </a:lnTo>
                  <a:lnTo>
                    <a:pt x="54" y="41"/>
                  </a:lnTo>
                  <a:lnTo>
                    <a:pt x="44" y="36"/>
                  </a:lnTo>
                  <a:lnTo>
                    <a:pt x="33" y="29"/>
                  </a:lnTo>
                  <a:lnTo>
                    <a:pt x="25" y="19"/>
                  </a:lnTo>
                  <a:lnTo>
                    <a:pt x="20" y="11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5" name="Freeform 39"/>
            <p:cNvSpPr>
              <a:spLocks/>
            </p:cNvSpPr>
            <p:nvPr/>
          </p:nvSpPr>
          <p:spPr bwMode="auto">
            <a:xfrm>
              <a:off x="1147" y="3517"/>
              <a:ext cx="299" cy="238"/>
            </a:xfrm>
            <a:custGeom>
              <a:avLst/>
              <a:gdLst>
                <a:gd name="T0" fmla="*/ 583 w 599"/>
                <a:gd name="T1" fmla="*/ 0 h 477"/>
                <a:gd name="T2" fmla="*/ 570 w 599"/>
                <a:gd name="T3" fmla="*/ 17 h 477"/>
                <a:gd name="T4" fmla="*/ 558 w 599"/>
                <a:gd name="T5" fmla="*/ 32 h 477"/>
                <a:gd name="T6" fmla="*/ 547 w 599"/>
                <a:gd name="T7" fmla="*/ 42 h 477"/>
                <a:gd name="T8" fmla="*/ 538 w 599"/>
                <a:gd name="T9" fmla="*/ 53 h 477"/>
                <a:gd name="T10" fmla="*/ 527 w 599"/>
                <a:gd name="T11" fmla="*/ 64 h 477"/>
                <a:gd name="T12" fmla="*/ 511 w 599"/>
                <a:gd name="T13" fmla="*/ 79 h 477"/>
                <a:gd name="T14" fmla="*/ 493 w 599"/>
                <a:gd name="T15" fmla="*/ 98 h 477"/>
                <a:gd name="T16" fmla="*/ 474 w 599"/>
                <a:gd name="T17" fmla="*/ 119 h 477"/>
                <a:gd name="T18" fmla="*/ 455 w 599"/>
                <a:gd name="T19" fmla="*/ 140 h 477"/>
                <a:gd name="T20" fmla="*/ 425 w 599"/>
                <a:gd name="T21" fmla="*/ 166 h 477"/>
                <a:gd name="T22" fmla="*/ 384 w 599"/>
                <a:gd name="T23" fmla="*/ 200 h 477"/>
                <a:gd name="T24" fmla="*/ 346 w 599"/>
                <a:gd name="T25" fmla="*/ 233 h 477"/>
                <a:gd name="T26" fmla="*/ 308 w 599"/>
                <a:gd name="T27" fmla="*/ 267 h 477"/>
                <a:gd name="T28" fmla="*/ 284 w 599"/>
                <a:gd name="T29" fmla="*/ 287 h 477"/>
                <a:gd name="T30" fmla="*/ 276 w 599"/>
                <a:gd name="T31" fmla="*/ 295 h 477"/>
                <a:gd name="T32" fmla="*/ 267 w 599"/>
                <a:gd name="T33" fmla="*/ 305 h 477"/>
                <a:gd name="T34" fmla="*/ 258 w 599"/>
                <a:gd name="T35" fmla="*/ 314 h 477"/>
                <a:gd name="T36" fmla="*/ 239 w 599"/>
                <a:gd name="T37" fmla="*/ 329 h 477"/>
                <a:gd name="T38" fmla="*/ 212 w 599"/>
                <a:gd name="T39" fmla="*/ 348 h 477"/>
                <a:gd name="T40" fmla="*/ 185 w 599"/>
                <a:gd name="T41" fmla="*/ 364 h 477"/>
                <a:gd name="T42" fmla="*/ 158 w 599"/>
                <a:gd name="T43" fmla="*/ 378 h 477"/>
                <a:gd name="T44" fmla="*/ 130 w 599"/>
                <a:gd name="T45" fmla="*/ 391 h 477"/>
                <a:gd name="T46" fmla="*/ 101 w 599"/>
                <a:gd name="T47" fmla="*/ 401 h 477"/>
                <a:gd name="T48" fmla="*/ 71 w 599"/>
                <a:gd name="T49" fmla="*/ 411 h 477"/>
                <a:gd name="T50" fmla="*/ 40 w 599"/>
                <a:gd name="T51" fmla="*/ 419 h 477"/>
                <a:gd name="T52" fmla="*/ 12 w 599"/>
                <a:gd name="T53" fmla="*/ 424 h 477"/>
                <a:gd name="T54" fmla="*/ 3 w 599"/>
                <a:gd name="T55" fmla="*/ 429 h 477"/>
                <a:gd name="T56" fmla="*/ 3 w 599"/>
                <a:gd name="T57" fmla="*/ 436 h 477"/>
                <a:gd name="T58" fmla="*/ 6 w 599"/>
                <a:gd name="T59" fmla="*/ 445 h 477"/>
                <a:gd name="T60" fmla="*/ 1 w 599"/>
                <a:gd name="T61" fmla="*/ 462 h 477"/>
                <a:gd name="T62" fmla="*/ 2 w 599"/>
                <a:gd name="T63" fmla="*/ 474 h 477"/>
                <a:gd name="T64" fmla="*/ 10 w 599"/>
                <a:gd name="T65" fmla="*/ 477 h 477"/>
                <a:gd name="T66" fmla="*/ 25 w 599"/>
                <a:gd name="T67" fmla="*/ 474 h 477"/>
                <a:gd name="T68" fmla="*/ 50 w 599"/>
                <a:gd name="T69" fmla="*/ 464 h 477"/>
                <a:gd name="T70" fmla="*/ 84 w 599"/>
                <a:gd name="T71" fmla="*/ 450 h 477"/>
                <a:gd name="T72" fmla="*/ 118 w 599"/>
                <a:gd name="T73" fmla="*/ 434 h 477"/>
                <a:gd name="T74" fmla="*/ 152 w 599"/>
                <a:gd name="T75" fmla="*/ 416 h 477"/>
                <a:gd name="T76" fmla="*/ 185 w 599"/>
                <a:gd name="T77" fmla="*/ 397 h 477"/>
                <a:gd name="T78" fmla="*/ 216 w 599"/>
                <a:gd name="T79" fmla="*/ 376 h 477"/>
                <a:gd name="T80" fmla="*/ 246 w 599"/>
                <a:gd name="T81" fmla="*/ 354 h 477"/>
                <a:gd name="T82" fmla="*/ 275 w 599"/>
                <a:gd name="T83" fmla="*/ 331 h 477"/>
                <a:gd name="T84" fmla="*/ 295 w 599"/>
                <a:gd name="T85" fmla="*/ 310 h 477"/>
                <a:gd name="T86" fmla="*/ 310 w 599"/>
                <a:gd name="T87" fmla="*/ 295 h 477"/>
                <a:gd name="T88" fmla="*/ 325 w 599"/>
                <a:gd name="T89" fmla="*/ 280 h 477"/>
                <a:gd name="T90" fmla="*/ 341 w 599"/>
                <a:gd name="T91" fmla="*/ 267 h 477"/>
                <a:gd name="T92" fmla="*/ 350 w 599"/>
                <a:gd name="T93" fmla="*/ 257 h 477"/>
                <a:gd name="T94" fmla="*/ 353 w 599"/>
                <a:gd name="T95" fmla="*/ 254 h 477"/>
                <a:gd name="T96" fmla="*/ 380 w 599"/>
                <a:gd name="T97" fmla="*/ 232 h 477"/>
                <a:gd name="T98" fmla="*/ 427 w 599"/>
                <a:gd name="T99" fmla="*/ 193 h 477"/>
                <a:gd name="T100" fmla="*/ 471 w 599"/>
                <a:gd name="T101" fmla="*/ 153 h 477"/>
                <a:gd name="T102" fmla="*/ 515 w 599"/>
                <a:gd name="T103" fmla="*/ 111 h 477"/>
                <a:gd name="T104" fmla="*/ 542 w 599"/>
                <a:gd name="T105" fmla="*/ 83 h 477"/>
                <a:gd name="T106" fmla="*/ 564 w 599"/>
                <a:gd name="T107" fmla="*/ 63 h 477"/>
                <a:gd name="T108" fmla="*/ 587 w 599"/>
                <a:gd name="T109" fmla="*/ 37 h 477"/>
                <a:gd name="T110" fmla="*/ 599 w 599"/>
                <a:gd name="T111" fmla="*/ 13 h 477"/>
                <a:gd name="T112" fmla="*/ 596 w 599"/>
                <a:gd name="T113" fmla="*/ 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9" h="477">
                  <a:moveTo>
                    <a:pt x="596" y="3"/>
                  </a:moveTo>
                  <a:lnTo>
                    <a:pt x="583" y="0"/>
                  </a:lnTo>
                  <a:lnTo>
                    <a:pt x="576" y="6"/>
                  </a:lnTo>
                  <a:lnTo>
                    <a:pt x="570" y="17"/>
                  </a:lnTo>
                  <a:lnTo>
                    <a:pt x="564" y="26"/>
                  </a:lnTo>
                  <a:lnTo>
                    <a:pt x="558" y="32"/>
                  </a:lnTo>
                  <a:lnTo>
                    <a:pt x="553" y="37"/>
                  </a:lnTo>
                  <a:lnTo>
                    <a:pt x="547" y="42"/>
                  </a:lnTo>
                  <a:lnTo>
                    <a:pt x="542" y="48"/>
                  </a:lnTo>
                  <a:lnTo>
                    <a:pt x="538" y="53"/>
                  </a:lnTo>
                  <a:lnTo>
                    <a:pt x="533" y="58"/>
                  </a:lnTo>
                  <a:lnTo>
                    <a:pt x="527" y="64"/>
                  </a:lnTo>
                  <a:lnTo>
                    <a:pt x="522" y="70"/>
                  </a:lnTo>
                  <a:lnTo>
                    <a:pt x="511" y="79"/>
                  </a:lnTo>
                  <a:lnTo>
                    <a:pt x="502" y="88"/>
                  </a:lnTo>
                  <a:lnTo>
                    <a:pt x="493" y="98"/>
                  </a:lnTo>
                  <a:lnTo>
                    <a:pt x="484" y="109"/>
                  </a:lnTo>
                  <a:lnTo>
                    <a:pt x="474" y="119"/>
                  </a:lnTo>
                  <a:lnTo>
                    <a:pt x="465" y="131"/>
                  </a:lnTo>
                  <a:lnTo>
                    <a:pt x="455" y="140"/>
                  </a:lnTo>
                  <a:lnTo>
                    <a:pt x="444" y="150"/>
                  </a:lnTo>
                  <a:lnTo>
                    <a:pt x="425" y="166"/>
                  </a:lnTo>
                  <a:lnTo>
                    <a:pt x="404" y="182"/>
                  </a:lnTo>
                  <a:lnTo>
                    <a:pt x="384" y="200"/>
                  </a:lnTo>
                  <a:lnTo>
                    <a:pt x="366" y="216"/>
                  </a:lnTo>
                  <a:lnTo>
                    <a:pt x="346" y="233"/>
                  </a:lnTo>
                  <a:lnTo>
                    <a:pt x="327" y="250"/>
                  </a:lnTo>
                  <a:lnTo>
                    <a:pt x="308" y="267"/>
                  </a:lnTo>
                  <a:lnTo>
                    <a:pt x="289" y="284"/>
                  </a:lnTo>
                  <a:lnTo>
                    <a:pt x="284" y="287"/>
                  </a:lnTo>
                  <a:lnTo>
                    <a:pt x="280" y="292"/>
                  </a:lnTo>
                  <a:lnTo>
                    <a:pt x="276" y="295"/>
                  </a:lnTo>
                  <a:lnTo>
                    <a:pt x="272" y="300"/>
                  </a:lnTo>
                  <a:lnTo>
                    <a:pt x="267" y="305"/>
                  </a:lnTo>
                  <a:lnTo>
                    <a:pt x="262" y="309"/>
                  </a:lnTo>
                  <a:lnTo>
                    <a:pt x="258" y="314"/>
                  </a:lnTo>
                  <a:lnTo>
                    <a:pt x="253" y="318"/>
                  </a:lnTo>
                  <a:lnTo>
                    <a:pt x="239" y="329"/>
                  </a:lnTo>
                  <a:lnTo>
                    <a:pt x="226" y="339"/>
                  </a:lnTo>
                  <a:lnTo>
                    <a:pt x="212" y="348"/>
                  </a:lnTo>
                  <a:lnTo>
                    <a:pt x="198" y="356"/>
                  </a:lnTo>
                  <a:lnTo>
                    <a:pt x="185" y="364"/>
                  </a:lnTo>
                  <a:lnTo>
                    <a:pt x="171" y="371"/>
                  </a:lnTo>
                  <a:lnTo>
                    <a:pt x="158" y="378"/>
                  </a:lnTo>
                  <a:lnTo>
                    <a:pt x="144" y="385"/>
                  </a:lnTo>
                  <a:lnTo>
                    <a:pt x="130" y="391"/>
                  </a:lnTo>
                  <a:lnTo>
                    <a:pt x="116" y="397"/>
                  </a:lnTo>
                  <a:lnTo>
                    <a:pt x="101" y="401"/>
                  </a:lnTo>
                  <a:lnTo>
                    <a:pt x="86" y="406"/>
                  </a:lnTo>
                  <a:lnTo>
                    <a:pt x="71" y="411"/>
                  </a:lnTo>
                  <a:lnTo>
                    <a:pt x="56" y="415"/>
                  </a:lnTo>
                  <a:lnTo>
                    <a:pt x="40" y="419"/>
                  </a:lnTo>
                  <a:lnTo>
                    <a:pt x="23" y="422"/>
                  </a:lnTo>
                  <a:lnTo>
                    <a:pt x="12" y="424"/>
                  </a:lnTo>
                  <a:lnTo>
                    <a:pt x="6" y="427"/>
                  </a:lnTo>
                  <a:lnTo>
                    <a:pt x="3" y="429"/>
                  </a:lnTo>
                  <a:lnTo>
                    <a:pt x="2" y="432"/>
                  </a:lnTo>
                  <a:lnTo>
                    <a:pt x="3" y="436"/>
                  </a:lnTo>
                  <a:lnTo>
                    <a:pt x="4" y="440"/>
                  </a:lnTo>
                  <a:lnTo>
                    <a:pt x="6" y="445"/>
                  </a:lnTo>
                  <a:lnTo>
                    <a:pt x="4" y="452"/>
                  </a:lnTo>
                  <a:lnTo>
                    <a:pt x="1" y="462"/>
                  </a:lnTo>
                  <a:lnTo>
                    <a:pt x="0" y="469"/>
                  </a:lnTo>
                  <a:lnTo>
                    <a:pt x="2" y="474"/>
                  </a:lnTo>
                  <a:lnTo>
                    <a:pt x="4" y="476"/>
                  </a:lnTo>
                  <a:lnTo>
                    <a:pt x="10" y="477"/>
                  </a:lnTo>
                  <a:lnTo>
                    <a:pt x="16" y="476"/>
                  </a:lnTo>
                  <a:lnTo>
                    <a:pt x="25" y="474"/>
                  </a:lnTo>
                  <a:lnTo>
                    <a:pt x="34" y="470"/>
                  </a:lnTo>
                  <a:lnTo>
                    <a:pt x="50" y="464"/>
                  </a:lnTo>
                  <a:lnTo>
                    <a:pt x="68" y="457"/>
                  </a:lnTo>
                  <a:lnTo>
                    <a:pt x="84" y="450"/>
                  </a:lnTo>
                  <a:lnTo>
                    <a:pt x="101" y="442"/>
                  </a:lnTo>
                  <a:lnTo>
                    <a:pt x="118" y="434"/>
                  </a:lnTo>
                  <a:lnTo>
                    <a:pt x="135" y="425"/>
                  </a:lnTo>
                  <a:lnTo>
                    <a:pt x="152" y="416"/>
                  </a:lnTo>
                  <a:lnTo>
                    <a:pt x="168" y="407"/>
                  </a:lnTo>
                  <a:lnTo>
                    <a:pt x="185" y="397"/>
                  </a:lnTo>
                  <a:lnTo>
                    <a:pt x="201" y="387"/>
                  </a:lnTo>
                  <a:lnTo>
                    <a:pt x="216" y="376"/>
                  </a:lnTo>
                  <a:lnTo>
                    <a:pt x="231" y="366"/>
                  </a:lnTo>
                  <a:lnTo>
                    <a:pt x="246" y="354"/>
                  </a:lnTo>
                  <a:lnTo>
                    <a:pt x="261" y="343"/>
                  </a:lnTo>
                  <a:lnTo>
                    <a:pt x="275" y="331"/>
                  </a:lnTo>
                  <a:lnTo>
                    <a:pt x="288" y="318"/>
                  </a:lnTo>
                  <a:lnTo>
                    <a:pt x="295" y="310"/>
                  </a:lnTo>
                  <a:lnTo>
                    <a:pt x="303" y="303"/>
                  </a:lnTo>
                  <a:lnTo>
                    <a:pt x="310" y="295"/>
                  </a:lnTo>
                  <a:lnTo>
                    <a:pt x="318" y="287"/>
                  </a:lnTo>
                  <a:lnTo>
                    <a:pt x="325" y="280"/>
                  </a:lnTo>
                  <a:lnTo>
                    <a:pt x="333" y="273"/>
                  </a:lnTo>
                  <a:lnTo>
                    <a:pt x="341" y="267"/>
                  </a:lnTo>
                  <a:lnTo>
                    <a:pt x="349" y="260"/>
                  </a:lnTo>
                  <a:lnTo>
                    <a:pt x="350" y="257"/>
                  </a:lnTo>
                  <a:lnTo>
                    <a:pt x="352" y="256"/>
                  </a:lnTo>
                  <a:lnTo>
                    <a:pt x="353" y="254"/>
                  </a:lnTo>
                  <a:lnTo>
                    <a:pt x="356" y="253"/>
                  </a:lnTo>
                  <a:lnTo>
                    <a:pt x="380" y="232"/>
                  </a:lnTo>
                  <a:lnTo>
                    <a:pt x="404" y="212"/>
                  </a:lnTo>
                  <a:lnTo>
                    <a:pt x="427" y="193"/>
                  </a:lnTo>
                  <a:lnTo>
                    <a:pt x="449" y="172"/>
                  </a:lnTo>
                  <a:lnTo>
                    <a:pt x="471" y="153"/>
                  </a:lnTo>
                  <a:lnTo>
                    <a:pt x="493" y="132"/>
                  </a:lnTo>
                  <a:lnTo>
                    <a:pt x="515" y="111"/>
                  </a:lnTo>
                  <a:lnTo>
                    <a:pt x="537" y="89"/>
                  </a:lnTo>
                  <a:lnTo>
                    <a:pt x="542" y="83"/>
                  </a:lnTo>
                  <a:lnTo>
                    <a:pt x="553" y="74"/>
                  </a:lnTo>
                  <a:lnTo>
                    <a:pt x="564" y="63"/>
                  </a:lnTo>
                  <a:lnTo>
                    <a:pt x="576" y="50"/>
                  </a:lnTo>
                  <a:lnTo>
                    <a:pt x="587" y="37"/>
                  </a:lnTo>
                  <a:lnTo>
                    <a:pt x="595" y="25"/>
                  </a:lnTo>
                  <a:lnTo>
                    <a:pt x="599" y="13"/>
                  </a:lnTo>
                  <a:lnTo>
                    <a:pt x="596" y="3"/>
                  </a:lnTo>
                  <a:lnTo>
                    <a:pt x="596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6" name="Freeform 40"/>
            <p:cNvSpPr>
              <a:spLocks/>
            </p:cNvSpPr>
            <p:nvPr/>
          </p:nvSpPr>
          <p:spPr bwMode="auto">
            <a:xfrm>
              <a:off x="1229" y="3600"/>
              <a:ext cx="145" cy="122"/>
            </a:xfrm>
            <a:custGeom>
              <a:avLst/>
              <a:gdLst>
                <a:gd name="T0" fmla="*/ 273 w 291"/>
                <a:gd name="T1" fmla="*/ 13 h 244"/>
                <a:gd name="T2" fmla="*/ 250 w 291"/>
                <a:gd name="T3" fmla="*/ 38 h 244"/>
                <a:gd name="T4" fmla="*/ 224 w 291"/>
                <a:gd name="T5" fmla="*/ 60 h 244"/>
                <a:gd name="T6" fmla="*/ 197 w 291"/>
                <a:gd name="T7" fmla="*/ 82 h 244"/>
                <a:gd name="T8" fmla="*/ 185 w 291"/>
                <a:gd name="T9" fmla="*/ 93 h 244"/>
                <a:gd name="T10" fmla="*/ 171 w 291"/>
                <a:gd name="T11" fmla="*/ 102 h 244"/>
                <a:gd name="T12" fmla="*/ 166 w 291"/>
                <a:gd name="T13" fmla="*/ 108 h 244"/>
                <a:gd name="T14" fmla="*/ 153 w 291"/>
                <a:gd name="T15" fmla="*/ 123 h 244"/>
                <a:gd name="T16" fmla="*/ 133 w 291"/>
                <a:gd name="T17" fmla="*/ 143 h 244"/>
                <a:gd name="T18" fmla="*/ 115 w 291"/>
                <a:gd name="T19" fmla="*/ 162 h 244"/>
                <a:gd name="T20" fmla="*/ 103 w 291"/>
                <a:gd name="T21" fmla="*/ 170 h 244"/>
                <a:gd name="T22" fmla="*/ 89 w 291"/>
                <a:gd name="T23" fmla="*/ 184 h 244"/>
                <a:gd name="T24" fmla="*/ 77 w 291"/>
                <a:gd name="T25" fmla="*/ 192 h 244"/>
                <a:gd name="T26" fmla="*/ 59 w 291"/>
                <a:gd name="T27" fmla="*/ 203 h 244"/>
                <a:gd name="T28" fmla="*/ 36 w 291"/>
                <a:gd name="T29" fmla="*/ 218 h 244"/>
                <a:gd name="T30" fmla="*/ 26 w 291"/>
                <a:gd name="T31" fmla="*/ 224 h 244"/>
                <a:gd name="T32" fmla="*/ 2 w 291"/>
                <a:gd name="T33" fmla="*/ 238 h 244"/>
                <a:gd name="T34" fmla="*/ 0 w 291"/>
                <a:gd name="T35" fmla="*/ 244 h 244"/>
                <a:gd name="T36" fmla="*/ 18 w 291"/>
                <a:gd name="T37" fmla="*/ 233 h 244"/>
                <a:gd name="T38" fmla="*/ 24 w 291"/>
                <a:gd name="T39" fmla="*/ 229 h 244"/>
                <a:gd name="T40" fmla="*/ 30 w 291"/>
                <a:gd name="T41" fmla="*/ 223 h 244"/>
                <a:gd name="T42" fmla="*/ 62 w 291"/>
                <a:gd name="T43" fmla="*/ 204 h 244"/>
                <a:gd name="T44" fmla="*/ 117 w 291"/>
                <a:gd name="T45" fmla="*/ 169 h 244"/>
                <a:gd name="T46" fmla="*/ 148 w 291"/>
                <a:gd name="T47" fmla="*/ 146 h 244"/>
                <a:gd name="T48" fmla="*/ 177 w 291"/>
                <a:gd name="T49" fmla="*/ 124 h 244"/>
                <a:gd name="T50" fmla="*/ 196 w 291"/>
                <a:gd name="T51" fmla="*/ 106 h 244"/>
                <a:gd name="T52" fmla="*/ 202 w 291"/>
                <a:gd name="T53" fmla="*/ 102 h 244"/>
                <a:gd name="T54" fmla="*/ 203 w 291"/>
                <a:gd name="T55" fmla="*/ 101 h 244"/>
                <a:gd name="T56" fmla="*/ 212 w 291"/>
                <a:gd name="T57" fmla="*/ 93 h 244"/>
                <a:gd name="T58" fmla="*/ 216 w 291"/>
                <a:gd name="T59" fmla="*/ 90 h 244"/>
                <a:gd name="T60" fmla="*/ 240 w 291"/>
                <a:gd name="T61" fmla="*/ 64 h 244"/>
                <a:gd name="T62" fmla="*/ 268 w 291"/>
                <a:gd name="T63" fmla="*/ 30 h 244"/>
                <a:gd name="T64" fmla="*/ 291 w 291"/>
                <a:gd name="T6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1" h="244">
                  <a:moveTo>
                    <a:pt x="291" y="0"/>
                  </a:moveTo>
                  <a:lnTo>
                    <a:pt x="273" y="13"/>
                  </a:lnTo>
                  <a:lnTo>
                    <a:pt x="262" y="25"/>
                  </a:lnTo>
                  <a:lnTo>
                    <a:pt x="250" y="38"/>
                  </a:lnTo>
                  <a:lnTo>
                    <a:pt x="238" y="50"/>
                  </a:lnTo>
                  <a:lnTo>
                    <a:pt x="224" y="60"/>
                  </a:lnTo>
                  <a:lnTo>
                    <a:pt x="211" y="71"/>
                  </a:lnTo>
                  <a:lnTo>
                    <a:pt x="197" y="82"/>
                  </a:lnTo>
                  <a:lnTo>
                    <a:pt x="192" y="86"/>
                  </a:lnTo>
                  <a:lnTo>
                    <a:pt x="185" y="93"/>
                  </a:lnTo>
                  <a:lnTo>
                    <a:pt x="178" y="97"/>
                  </a:lnTo>
                  <a:lnTo>
                    <a:pt x="171" y="102"/>
                  </a:lnTo>
                  <a:lnTo>
                    <a:pt x="169" y="105"/>
                  </a:lnTo>
                  <a:lnTo>
                    <a:pt x="166" y="108"/>
                  </a:lnTo>
                  <a:lnTo>
                    <a:pt x="163" y="112"/>
                  </a:lnTo>
                  <a:lnTo>
                    <a:pt x="153" y="123"/>
                  </a:lnTo>
                  <a:lnTo>
                    <a:pt x="143" y="133"/>
                  </a:lnTo>
                  <a:lnTo>
                    <a:pt x="133" y="143"/>
                  </a:lnTo>
                  <a:lnTo>
                    <a:pt x="124" y="151"/>
                  </a:lnTo>
                  <a:lnTo>
                    <a:pt x="115" y="162"/>
                  </a:lnTo>
                  <a:lnTo>
                    <a:pt x="108" y="166"/>
                  </a:lnTo>
                  <a:lnTo>
                    <a:pt x="103" y="170"/>
                  </a:lnTo>
                  <a:lnTo>
                    <a:pt x="93" y="180"/>
                  </a:lnTo>
                  <a:lnTo>
                    <a:pt x="89" y="184"/>
                  </a:lnTo>
                  <a:lnTo>
                    <a:pt x="82" y="188"/>
                  </a:lnTo>
                  <a:lnTo>
                    <a:pt x="77" y="192"/>
                  </a:lnTo>
                  <a:lnTo>
                    <a:pt x="71" y="195"/>
                  </a:lnTo>
                  <a:lnTo>
                    <a:pt x="59" y="203"/>
                  </a:lnTo>
                  <a:lnTo>
                    <a:pt x="48" y="210"/>
                  </a:lnTo>
                  <a:lnTo>
                    <a:pt x="36" y="218"/>
                  </a:lnTo>
                  <a:lnTo>
                    <a:pt x="30" y="220"/>
                  </a:lnTo>
                  <a:lnTo>
                    <a:pt x="26" y="224"/>
                  </a:lnTo>
                  <a:lnTo>
                    <a:pt x="13" y="231"/>
                  </a:lnTo>
                  <a:lnTo>
                    <a:pt x="2" y="238"/>
                  </a:lnTo>
                  <a:lnTo>
                    <a:pt x="2" y="240"/>
                  </a:lnTo>
                  <a:lnTo>
                    <a:pt x="0" y="244"/>
                  </a:lnTo>
                  <a:lnTo>
                    <a:pt x="17" y="234"/>
                  </a:lnTo>
                  <a:lnTo>
                    <a:pt x="18" y="233"/>
                  </a:lnTo>
                  <a:lnTo>
                    <a:pt x="20" y="230"/>
                  </a:lnTo>
                  <a:lnTo>
                    <a:pt x="24" y="229"/>
                  </a:lnTo>
                  <a:lnTo>
                    <a:pt x="26" y="227"/>
                  </a:lnTo>
                  <a:lnTo>
                    <a:pt x="30" y="223"/>
                  </a:lnTo>
                  <a:lnTo>
                    <a:pt x="41" y="217"/>
                  </a:lnTo>
                  <a:lnTo>
                    <a:pt x="62" y="204"/>
                  </a:lnTo>
                  <a:lnTo>
                    <a:pt x="89" y="186"/>
                  </a:lnTo>
                  <a:lnTo>
                    <a:pt x="117" y="169"/>
                  </a:lnTo>
                  <a:lnTo>
                    <a:pt x="134" y="156"/>
                  </a:lnTo>
                  <a:lnTo>
                    <a:pt x="148" y="146"/>
                  </a:lnTo>
                  <a:lnTo>
                    <a:pt x="164" y="135"/>
                  </a:lnTo>
                  <a:lnTo>
                    <a:pt x="177" y="124"/>
                  </a:lnTo>
                  <a:lnTo>
                    <a:pt x="191" y="112"/>
                  </a:lnTo>
                  <a:lnTo>
                    <a:pt x="196" y="106"/>
                  </a:lnTo>
                  <a:lnTo>
                    <a:pt x="200" y="104"/>
                  </a:lnTo>
                  <a:lnTo>
                    <a:pt x="202" y="102"/>
                  </a:lnTo>
                  <a:lnTo>
                    <a:pt x="202" y="101"/>
                  </a:lnTo>
                  <a:lnTo>
                    <a:pt x="203" y="101"/>
                  </a:lnTo>
                  <a:lnTo>
                    <a:pt x="209" y="95"/>
                  </a:lnTo>
                  <a:lnTo>
                    <a:pt x="212" y="93"/>
                  </a:lnTo>
                  <a:lnTo>
                    <a:pt x="215" y="90"/>
                  </a:lnTo>
                  <a:lnTo>
                    <a:pt x="216" y="90"/>
                  </a:lnTo>
                  <a:lnTo>
                    <a:pt x="229" y="78"/>
                  </a:lnTo>
                  <a:lnTo>
                    <a:pt x="240" y="64"/>
                  </a:lnTo>
                  <a:lnTo>
                    <a:pt x="254" y="48"/>
                  </a:lnTo>
                  <a:lnTo>
                    <a:pt x="268" y="30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7" name="Freeform 41"/>
            <p:cNvSpPr>
              <a:spLocks/>
            </p:cNvSpPr>
            <p:nvPr/>
          </p:nvSpPr>
          <p:spPr bwMode="auto">
            <a:xfrm>
              <a:off x="737" y="3107"/>
              <a:ext cx="766" cy="839"/>
            </a:xfrm>
            <a:custGeom>
              <a:avLst/>
              <a:gdLst>
                <a:gd name="T0" fmla="*/ 42 w 1532"/>
                <a:gd name="T1" fmla="*/ 1526 h 1679"/>
                <a:gd name="T2" fmla="*/ 118 w 1532"/>
                <a:gd name="T3" fmla="*/ 1582 h 1679"/>
                <a:gd name="T4" fmla="*/ 146 w 1532"/>
                <a:gd name="T5" fmla="*/ 1679 h 1679"/>
                <a:gd name="T6" fmla="*/ 169 w 1532"/>
                <a:gd name="T7" fmla="*/ 1589 h 1679"/>
                <a:gd name="T8" fmla="*/ 235 w 1532"/>
                <a:gd name="T9" fmla="*/ 1506 h 1679"/>
                <a:gd name="T10" fmla="*/ 398 w 1532"/>
                <a:gd name="T11" fmla="*/ 1506 h 1679"/>
                <a:gd name="T12" fmla="*/ 533 w 1532"/>
                <a:gd name="T13" fmla="*/ 1499 h 1679"/>
                <a:gd name="T14" fmla="*/ 663 w 1532"/>
                <a:gd name="T15" fmla="*/ 1516 h 1679"/>
                <a:gd name="T16" fmla="*/ 662 w 1532"/>
                <a:gd name="T17" fmla="*/ 1652 h 1679"/>
                <a:gd name="T18" fmla="*/ 699 w 1532"/>
                <a:gd name="T19" fmla="*/ 1618 h 1679"/>
                <a:gd name="T20" fmla="*/ 742 w 1532"/>
                <a:gd name="T21" fmla="*/ 1509 h 1679"/>
                <a:gd name="T22" fmla="*/ 792 w 1532"/>
                <a:gd name="T23" fmla="*/ 1354 h 1679"/>
                <a:gd name="T24" fmla="*/ 899 w 1532"/>
                <a:gd name="T25" fmla="*/ 1273 h 1679"/>
                <a:gd name="T26" fmla="*/ 875 w 1532"/>
                <a:gd name="T27" fmla="*/ 1280 h 1679"/>
                <a:gd name="T28" fmla="*/ 823 w 1532"/>
                <a:gd name="T29" fmla="*/ 1276 h 1679"/>
                <a:gd name="T30" fmla="*/ 871 w 1532"/>
                <a:gd name="T31" fmla="*/ 1241 h 1679"/>
                <a:gd name="T32" fmla="*/ 988 w 1532"/>
                <a:gd name="T33" fmla="*/ 1195 h 1679"/>
                <a:gd name="T34" fmla="*/ 1107 w 1532"/>
                <a:gd name="T35" fmla="*/ 1110 h 1679"/>
                <a:gd name="T36" fmla="*/ 1228 w 1532"/>
                <a:gd name="T37" fmla="*/ 1005 h 1679"/>
                <a:gd name="T38" fmla="*/ 1336 w 1532"/>
                <a:gd name="T39" fmla="*/ 902 h 1679"/>
                <a:gd name="T40" fmla="*/ 1368 w 1532"/>
                <a:gd name="T41" fmla="*/ 857 h 1679"/>
                <a:gd name="T42" fmla="*/ 1415 w 1532"/>
                <a:gd name="T43" fmla="*/ 822 h 1679"/>
                <a:gd name="T44" fmla="*/ 1449 w 1532"/>
                <a:gd name="T45" fmla="*/ 757 h 1679"/>
                <a:gd name="T46" fmla="*/ 1531 w 1532"/>
                <a:gd name="T47" fmla="*/ 527 h 1679"/>
                <a:gd name="T48" fmla="*/ 1476 w 1532"/>
                <a:gd name="T49" fmla="*/ 316 h 1679"/>
                <a:gd name="T50" fmla="*/ 1417 w 1532"/>
                <a:gd name="T51" fmla="*/ 169 h 1679"/>
                <a:gd name="T52" fmla="*/ 1357 w 1532"/>
                <a:gd name="T53" fmla="*/ 66 h 1679"/>
                <a:gd name="T54" fmla="*/ 1216 w 1532"/>
                <a:gd name="T55" fmla="*/ 2 h 1679"/>
                <a:gd name="T56" fmla="*/ 1267 w 1532"/>
                <a:gd name="T57" fmla="*/ 73 h 1679"/>
                <a:gd name="T58" fmla="*/ 1263 w 1532"/>
                <a:gd name="T59" fmla="*/ 140 h 1679"/>
                <a:gd name="T60" fmla="*/ 1206 w 1532"/>
                <a:gd name="T61" fmla="*/ 215 h 1679"/>
                <a:gd name="T62" fmla="*/ 1210 w 1532"/>
                <a:gd name="T63" fmla="*/ 212 h 1679"/>
                <a:gd name="T64" fmla="*/ 1312 w 1532"/>
                <a:gd name="T65" fmla="*/ 255 h 1679"/>
                <a:gd name="T66" fmla="*/ 1433 w 1532"/>
                <a:gd name="T67" fmla="*/ 355 h 1679"/>
                <a:gd name="T68" fmla="*/ 1475 w 1532"/>
                <a:gd name="T69" fmla="*/ 520 h 1679"/>
                <a:gd name="T70" fmla="*/ 1383 w 1532"/>
                <a:gd name="T71" fmla="*/ 745 h 1679"/>
                <a:gd name="T72" fmla="*/ 1297 w 1532"/>
                <a:gd name="T73" fmla="*/ 856 h 1679"/>
                <a:gd name="T74" fmla="*/ 1240 w 1532"/>
                <a:gd name="T75" fmla="*/ 915 h 1679"/>
                <a:gd name="T76" fmla="*/ 1147 w 1532"/>
                <a:gd name="T77" fmla="*/ 1011 h 1679"/>
                <a:gd name="T78" fmla="*/ 1030 w 1532"/>
                <a:gd name="T79" fmla="*/ 1105 h 1679"/>
                <a:gd name="T80" fmla="*/ 886 w 1532"/>
                <a:gd name="T81" fmla="*/ 1181 h 1679"/>
                <a:gd name="T82" fmla="*/ 789 w 1532"/>
                <a:gd name="T83" fmla="*/ 1198 h 1679"/>
                <a:gd name="T84" fmla="*/ 658 w 1532"/>
                <a:gd name="T85" fmla="*/ 1209 h 1679"/>
                <a:gd name="T86" fmla="*/ 564 w 1532"/>
                <a:gd name="T87" fmla="*/ 1151 h 1679"/>
                <a:gd name="T88" fmla="*/ 508 w 1532"/>
                <a:gd name="T89" fmla="*/ 1200 h 1679"/>
                <a:gd name="T90" fmla="*/ 465 w 1532"/>
                <a:gd name="T91" fmla="*/ 1193 h 1679"/>
                <a:gd name="T92" fmla="*/ 387 w 1532"/>
                <a:gd name="T93" fmla="*/ 1212 h 1679"/>
                <a:gd name="T94" fmla="*/ 239 w 1532"/>
                <a:gd name="T95" fmla="*/ 1221 h 1679"/>
                <a:gd name="T96" fmla="*/ 80 w 1532"/>
                <a:gd name="T97" fmla="*/ 1228 h 1679"/>
                <a:gd name="T98" fmla="*/ 9 w 1532"/>
                <a:gd name="T99" fmla="*/ 1289 h 1679"/>
                <a:gd name="T100" fmla="*/ 84 w 1532"/>
                <a:gd name="T101" fmla="*/ 1300 h 1679"/>
                <a:gd name="T102" fmla="*/ 126 w 1532"/>
                <a:gd name="T103" fmla="*/ 1331 h 1679"/>
                <a:gd name="T104" fmla="*/ 0 w 1532"/>
                <a:gd name="T105" fmla="*/ 1347 h 1679"/>
                <a:gd name="T106" fmla="*/ 124 w 1532"/>
                <a:gd name="T107" fmla="*/ 1397 h 1679"/>
                <a:gd name="T108" fmla="*/ 63 w 1532"/>
                <a:gd name="T109" fmla="*/ 1440 h 1679"/>
                <a:gd name="T110" fmla="*/ 23 w 1532"/>
                <a:gd name="T111" fmla="*/ 1496 h 1679"/>
                <a:gd name="T112" fmla="*/ 78 w 1532"/>
                <a:gd name="T113" fmla="*/ 1504 h 1679"/>
                <a:gd name="T114" fmla="*/ 128 w 1532"/>
                <a:gd name="T115" fmla="*/ 1551 h 1679"/>
                <a:gd name="T116" fmla="*/ 45 w 1532"/>
                <a:gd name="T117" fmla="*/ 1520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2" h="1679">
                  <a:moveTo>
                    <a:pt x="0" y="1513"/>
                  </a:moveTo>
                  <a:lnTo>
                    <a:pt x="0" y="1515"/>
                  </a:lnTo>
                  <a:lnTo>
                    <a:pt x="3" y="1516"/>
                  </a:lnTo>
                  <a:lnTo>
                    <a:pt x="7" y="1516"/>
                  </a:lnTo>
                  <a:lnTo>
                    <a:pt x="10" y="1516"/>
                  </a:lnTo>
                  <a:lnTo>
                    <a:pt x="15" y="1517"/>
                  </a:lnTo>
                  <a:lnTo>
                    <a:pt x="31" y="1520"/>
                  </a:lnTo>
                  <a:lnTo>
                    <a:pt x="42" y="1526"/>
                  </a:lnTo>
                  <a:lnTo>
                    <a:pt x="50" y="1532"/>
                  </a:lnTo>
                  <a:lnTo>
                    <a:pt x="57" y="1541"/>
                  </a:lnTo>
                  <a:lnTo>
                    <a:pt x="63" y="1549"/>
                  </a:lnTo>
                  <a:lnTo>
                    <a:pt x="71" y="1555"/>
                  </a:lnTo>
                  <a:lnTo>
                    <a:pt x="83" y="1561"/>
                  </a:lnTo>
                  <a:lnTo>
                    <a:pt x="99" y="1564"/>
                  </a:lnTo>
                  <a:lnTo>
                    <a:pt x="112" y="1569"/>
                  </a:lnTo>
                  <a:lnTo>
                    <a:pt x="118" y="1582"/>
                  </a:lnTo>
                  <a:lnTo>
                    <a:pt x="121" y="1599"/>
                  </a:lnTo>
                  <a:lnTo>
                    <a:pt x="122" y="1620"/>
                  </a:lnTo>
                  <a:lnTo>
                    <a:pt x="122" y="1641"/>
                  </a:lnTo>
                  <a:lnTo>
                    <a:pt x="123" y="1659"/>
                  </a:lnTo>
                  <a:lnTo>
                    <a:pt x="125" y="1673"/>
                  </a:lnTo>
                  <a:lnTo>
                    <a:pt x="131" y="1679"/>
                  </a:lnTo>
                  <a:lnTo>
                    <a:pt x="138" y="1679"/>
                  </a:lnTo>
                  <a:lnTo>
                    <a:pt x="146" y="1679"/>
                  </a:lnTo>
                  <a:lnTo>
                    <a:pt x="148" y="1676"/>
                  </a:lnTo>
                  <a:lnTo>
                    <a:pt x="143" y="1674"/>
                  </a:lnTo>
                  <a:lnTo>
                    <a:pt x="139" y="1668"/>
                  </a:lnTo>
                  <a:lnTo>
                    <a:pt x="140" y="1657"/>
                  </a:lnTo>
                  <a:lnTo>
                    <a:pt x="146" y="1642"/>
                  </a:lnTo>
                  <a:lnTo>
                    <a:pt x="153" y="1623"/>
                  </a:lnTo>
                  <a:lnTo>
                    <a:pt x="161" y="1606"/>
                  </a:lnTo>
                  <a:lnTo>
                    <a:pt x="169" y="1589"/>
                  </a:lnTo>
                  <a:lnTo>
                    <a:pt x="176" y="1576"/>
                  </a:lnTo>
                  <a:lnTo>
                    <a:pt x="179" y="1567"/>
                  </a:lnTo>
                  <a:lnTo>
                    <a:pt x="190" y="1543"/>
                  </a:lnTo>
                  <a:lnTo>
                    <a:pt x="198" y="1527"/>
                  </a:lnTo>
                  <a:lnTo>
                    <a:pt x="205" y="1515"/>
                  </a:lnTo>
                  <a:lnTo>
                    <a:pt x="213" y="1509"/>
                  </a:lnTo>
                  <a:lnTo>
                    <a:pt x="222" y="1507"/>
                  </a:lnTo>
                  <a:lnTo>
                    <a:pt x="235" y="1506"/>
                  </a:lnTo>
                  <a:lnTo>
                    <a:pt x="250" y="1506"/>
                  </a:lnTo>
                  <a:lnTo>
                    <a:pt x="269" y="1505"/>
                  </a:lnTo>
                  <a:lnTo>
                    <a:pt x="292" y="1504"/>
                  </a:lnTo>
                  <a:lnTo>
                    <a:pt x="314" y="1504"/>
                  </a:lnTo>
                  <a:lnTo>
                    <a:pt x="336" y="1504"/>
                  </a:lnTo>
                  <a:lnTo>
                    <a:pt x="357" y="1505"/>
                  </a:lnTo>
                  <a:lnTo>
                    <a:pt x="378" y="1506"/>
                  </a:lnTo>
                  <a:lnTo>
                    <a:pt x="398" y="1506"/>
                  </a:lnTo>
                  <a:lnTo>
                    <a:pt x="418" y="1506"/>
                  </a:lnTo>
                  <a:lnTo>
                    <a:pt x="436" y="1506"/>
                  </a:lnTo>
                  <a:lnTo>
                    <a:pt x="448" y="1505"/>
                  </a:lnTo>
                  <a:lnTo>
                    <a:pt x="463" y="1504"/>
                  </a:lnTo>
                  <a:lnTo>
                    <a:pt x="478" y="1503"/>
                  </a:lnTo>
                  <a:lnTo>
                    <a:pt x="495" y="1501"/>
                  </a:lnTo>
                  <a:lnTo>
                    <a:pt x="514" y="1500"/>
                  </a:lnTo>
                  <a:lnTo>
                    <a:pt x="533" y="1499"/>
                  </a:lnTo>
                  <a:lnTo>
                    <a:pt x="553" y="1499"/>
                  </a:lnTo>
                  <a:lnTo>
                    <a:pt x="571" y="1498"/>
                  </a:lnTo>
                  <a:lnTo>
                    <a:pt x="590" y="1499"/>
                  </a:lnTo>
                  <a:lnTo>
                    <a:pt x="608" y="1500"/>
                  </a:lnTo>
                  <a:lnTo>
                    <a:pt x="624" y="1503"/>
                  </a:lnTo>
                  <a:lnTo>
                    <a:pt x="639" y="1506"/>
                  </a:lnTo>
                  <a:lnTo>
                    <a:pt x="653" y="1511"/>
                  </a:lnTo>
                  <a:lnTo>
                    <a:pt x="663" y="1516"/>
                  </a:lnTo>
                  <a:lnTo>
                    <a:pt x="671" y="1523"/>
                  </a:lnTo>
                  <a:lnTo>
                    <a:pt x="676" y="1532"/>
                  </a:lnTo>
                  <a:lnTo>
                    <a:pt x="683" y="1560"/>
                  </a:lnTo>
                  <a:lnTo>
                    <a:pt x="685" y="1588"/>
                  </a:lnTo>
                  <a:lnTo>
                    <a:pt x="684" y="1615"/>
                  </a:lnTo>
                  <a:lnTo>
                    <a:pt x="677" y="1644"/>
                  </a:lnTo>
                  <a:lnTo>
                    <a:pt x="670" y="1651"/>
                  </a:lnTo>
                  <a:lnTo>
                    <a:pt x="662" y="1652"/>
                  </a:lnTo>
                  <a:lnTo>
                    <a:pt x="659" y="1656"/>
                  </a:lnTo>
                  <a:lnTo>
                    <a:pt x="661" y="1670"/>
                  </a:lnTo>
                  <a:lnTo>
                    <a:pt x="667" y="1679"/>
                  </a:lnTo>
                  <a:lnTo>
                    <a:pt x="672" y="1676"/>
                  </a:lnTo>
                  <a:lnTo>
                    <a:pt x="679" y="1666"/>
                  </a:lnTo>
                  <a:lnTo>
                    <a:pt x="686" y="1651"/>
                  </a:lnTo>
                  <a:lnTo>
                    <a:pt x="693" y="1634"/>
                  </a:lnTo>
                  <a:lnTo>
                    <a:pt x="699" y="1618"/>
                  </a:lnTo>
                  <a:lnTo>
                    <a:pt x="702" y="1605"/>
                  </a:lnTo>
                  <a:lnTo>
                    <a:pt x="705" y="1599"/>
                  </a:lnTo>
                  <a:lnTo>
                    <a:pt x="710" y="1584"/>
                  </a:lnTo>
                  <a:lnTo>
                    <a:pt x="716" y="1568"/>
                  </a:lnTo>
                  <a:lnTo>
                    <a:pt x="722" y="1553"/>
                  </a:lnTo>
                  <a:lnTo>
                    <a:pt x="729" y="1538"/>
                  </a:lnTo>
                  <a:lnTo>
                    <a:pt x="735" y="1524"/>
                  </a:lnTo>
                  <a:lnTo>
                    <a:pt x="742" y="1509"/>
                  </a:lnTo>
                  <a:lnTo>
                    <a:pt x="748" y="1494"/>
                  </a:lnTo>
                  <a:lnTo>
                    <a:pt x="755" y="1481"/>
                  </a:lnTo>
                  <a:lnTo>
                    <a:pt x="762" y="1461"/>
                  </a:lnTo>
                  <a:lnTo>
                    <a:pt x="768" y="1439"/>
                  </a:lnTo>
                  <a:lnTo>
                    <a:pt x="773" y="1417"/>
                  </a:lnTo>
                  <a:lnTo>
                    <a:pt x="777" y="1395"/>
                  </a:lnTo>
                  <a:lnTo>
                    <a:pt x="783" y="1374"/>
                  </a:lnTo>
                  <a:lnTo>
                    <a:pt x="792" y="1354"/>
                  </a:lnTo>
                  <a:lnTo>
                    <a:pt x="803" y="1337"/>
                  </a:lnTo>
                  <a:lnTo>
                    <a:pt x="819" y="1322"/>
                  </a:lnTo>
                  <a:lnTo>
                    <a:pt x="831" y="1312"/>
                  </a:lnTo>
                  <a:lnTo>
                    <a:pt x="844" y="1304"/>
                  </a:lnTo>
                  <a:lnTo>
                    <a:pt x="858" y="1295"/>
                  </a:lnTo>
                  <a:lnTo>
                    <a:pt x="872" y="1288"/>
                  </a:lnTo>
                  <a:lnTo>
                    <a:pt x="886" y="1280"/>
                  </a:lnTo>
                  <a:lnTo>
                    <a:pt x="899" y="1273"/>
                  </a:lnTo>
                  <a:lnTo>
                    <a:pt x="914" y="1265"/>
                  </a:lnTo>
                  <a:lnTo>
                    <a:pt x="928" y="1258"/>
                  </a:lnTo>
                  <a:lnTo>
                    <a:pt x="926" y="1259"/>
                  </a:lnTo>
                  <a:lnTo>
                    <a:pt x="920" y="1262"/>
                  </a:lnTo>
                  <a:lnTo>
                    <a:pt x="911" y="1265"/>
                  </a:lnTo>
                  <a:lnTo>
                    <a:pt x="899" y="1270"/>
                  </a:lnTo>
                  <a:lnTo>
                    <a:pt x="888" y="1274"/>
                  </a:lnTo>
                  <a:lnTo>
                    <a:pt x="875" y="1280"/>
                  </a:lnTo>
                  <a:lnTo>
                    <a:pt x="864" y="1285"/>
                  </a:lnTo>
                  <a:lnTo>
                    <a:pt x="853" y="1289"/>
                  </a:lnTo>
                  <a:lnTo>
                    <a:pt x="836" y="1295"/>
                  </a:lnTo>
                  <a:lnTo>
                    <a:pt x="826" y="1296"/>
                  </a:lnTo>
                  <a:lnTo>
                    <a:pt x="821" y="1294"/>
                  </a:lnTo>
                  <a:lnTo>
                    <a:pt x="820" y="1289"/>
                  </a:lnTo>
                  <a:lnTo>
                    <a:pt x="821" y="1284"/>
                  </a:lnTo>
                  <a:lnTo>
                    <a:pt x="823" y="1276"/>
                  </a:lnTo>
                  <a:lnTo>
                    <a:pt x="825" y="1268"/>
                  </a:lnTo>
                  <a:lnTo>
                    <a:pt x="823" y="1259"/>
                  </a:lnTo>
                  <a:lnTo>
                    <a:pt x="821" y="1251"/>
                  </a:lnTo>
                  <a:lnTo>
                    <a:pt x="826" y="1248"/>
                  </a:lnTo>
                  <a:lnTo>
                    <a:pt x="833" y="1249"/>
                  </a:lnTo>
                  <a:lnTo>
                    <a:pt x="842" y="1248"/>
                  </a:lnTo>
                  <a:lnTo>
                    <a:pt x="857" y="1244"/>
                  </a:lnTo>
                  <a:lnTo>
                    <a:pt x="871" y="1241"/>
                  </a:lnTo>
                  <a:lnTo>
                    <a:pt x="884" y="1238"/>
                  </a:lnTo>
                  <a:lnTo>
                    <a:pt x="899" y="1233"/>
                  </a:lnTo>
                  <a:lnTo>
                    <a:pt x="912" y="1228"/>
                  </a:lnTo>
                  <a:lnTo>
                    <a:pt x="926" y="1223"/>
                  </a:lnTo>
                  <a:lnTo>
                    <a:pt x="940" y="1218"/>
                  </a:lnTo>
                  <a:lnTo>
                    <a:pt x="952" y="1212"/>
                  </a:lnTo>
                  <a:lnTo>
                    <a:pt x="971" y="1204"/>
                  </a:lnTo>
                  <a:lnTo>
                    <a:pt x="988" y="1195"/>
                  </a:lnTo>
                  <a:lnTo>
                    <a:pt x="1004" y="1186"/>
                  </a:lnTo>
                  <a:lnTo>
                    <a:pt x="1020" y="1175"/>
                  </a:lnTo>
                  <a:lnTo>
                    <a:pt x="1035" y="1166"/>
                  </a:lnTo>
                  <a:lnTo>
                    <a:pt x="1050" y="1155"/>
                  </a:lnTo>
                  <a:lnTo>
                    <a:pt x="1065" y="1144"/>
                  </a:lnTo>
                  <a:lnTo>
                    <a:pt x="1079" y="1133"/>
                  </a:lnTo>
                  <a:lnTo>
                    <a:pt x="1093" y="1121"/>
                  </a:lnTo>
                  <a:lnTo>
                    <a:pt x="1107" y="1110"/>
                  </a:lnTo>
                  <a:lnTo>
                    <a:pt x="1121" y="1098"/>
                  </a:lnTo>
                  <a:lnTo>
                    <a:pt x="1134" y="1086"/>
                  </a:lnTo>
                  <a:lnTo>
                    <a:pt x="1148" y="1073"/>
                  </a:lnTo>
                  <a:lnTo>
                    <a:pt x="1163" y="1060"/>
                  </a:lnTo>
                  <a:lnTo>
                    <a:pt x="1177" y="1048"/>
                  </a:lnTo>
                  <a:lnTo>
                    <a:pt x="1192" y="1035"/>
                  </a:lnTo>
                  <a:lnTo>
                    <a:pt x="1209" y="1020"/>
                  </a:lnTo>
                  <a:lnTo>
                    <a:pt x="1228" y="1005"/>
                  </a:lnTo>
                  <a:lnTo>
                    <a:pt x="1246" y="991"/>
                  </a:lnTo>
                  <a:lnTo>
                    <a:pt x="1265" y="977"/>
                  </a:lnTo>
                  <a:lnTo>
                    <a:pt x="1282" y="962"/>
                  </a:lnTo>
                  <a:lnTo>
                    <a:pt x="1299" y="947"/>
                  </a:lnTo>
                  <a:lnTo>
                    <a:pt x="1314" y="931"/>
                  </a:lnTo>
                  <a:lnTo>
                    <a:pt x="1328" y="913"/>
                  </a:lnTo>
                  <a:lnTo>
                    <a:pt x="1331" y="907"/>
                  </a:lnTo>
                  <a:lnTo>
                    <a:pt x="1336" y="902"/>
                  </a:lnTo>
                  <a:lnTo>
                    <a:pt x="1341" y="897"/>
                  </a:lnTo>
                  <a:lnTo>
                    <a:pt x="1345" y="891"/>
                  </a:lnTo>
                  <a:lnTo>
                    <a:pt x="1350" y="885"/>
                  </a:lnTo>
                  <a:lnTo>
                    <a:pt x="1354" y="879"/>
                  </a:lnTo>
                  <a:lnTo>
                    <a:pt x="1359" y="874"/>
                  </a:lnTo>
                  <a:lnTo>
                    <a:pt x="1362" y="867"/>
                  </a:lnTo>
                  <a:lnTo>
                    <a:pt x="1365" y="863"/>
                  </a:lnTo>
                  <a:lnTo>
                    <a:pt x="1368" y="857"/>
                  </a:lnTo>
                  <a:lnTo>
                    <a:pt x="1375" y="851"/>
                  </a:lnTo>
                  <a:lnTo>
                    <a:pt x="1382" y="841"/>
                  </a:lnTo>
                  <a:lnTo>
                    <a:pt x="1389" y="833"/>
                  </a:lnTo>
                  <a:lnTo>
                    <a:pt x="1395" y="826"/>
                  </a:lnTo>
                  <a:lnTo>
                    <a:pt x="1400" y="822"/>
                  </a:lnTo>
                  <a:lnTo>
                    <a:pt x="1404" y="819"/>
                  </a:lnTo>
                  <a:lnTo>
                    <a:pt x="1411" y="819"/>
                  </a:lnTo>
                  <a:lnTo>
                    <a:pt x="1415" y="822"/>
                  </a:lnTo>
                  <a:lnTo>
                    <a:pt x="1418" y="823"/>
                  </a:lnTo>
                  <a:lnTo>
                    <a:pt x="1422" y="818"/>
                  </a:lnTo>
                  <a:lnTo>
                    <a:pt x="1428" y="808"/>
                  </a:lnTo>
                  <a:lnTo>
                    <a:pt x="1433" y="798"/>
                  </a:lnTo>
                  <a:lnTo>
                    <a:pt x="1436" y="787"/>
                  </a:lnTo>
                  <a:lnTo>
                    <a:pt x="1441" y="777"/>
                  </a:lnTo>
                  <a:lnTo>
                    <a:pt x="1444" y="768"/>
                  </a:lnTo>
                  <a:lnTo>
                    <a:pt x="1449" y="757"/>
                  </a:lnTo>
                  <a:lnTo>
                    <a:pt x="1453" y="747"/>
                  </a:lnTo>
                  <a:lnTo>
                    <a:pt x="1459" y="737"/>
                  </a:lnTo>
                  <a:lnTo>
                    <a:pt x="1475" y="707"/>
                  </a:lnTo>
                  <a:lnTo>
                    <a:pt x="1490" y="673"/>
                  </a:lnTo>
                  <a:lnTo>
                    <a:pt x="1504" y="637"/>
                  </a:lnTo>
                  <a:lnTo>
                    <a:pt x="1516" y="601"/>
                  </a:lnTo>
                  <a:lnTo>
                    <a:pt x="1525" y="564"/>
                  </a:lnTo>
                  <a:lnTo>
                    <a:pt x="1531" y="527"/>
                  </a:lnTo>
                  <a:lnTo>
                    <a:pt x="1532" y="492"/>
                  </a:lnTo>
                  <a:lnTo>
                    <a:pt x="1529" y="460"/>
                  </a:lnTo>
                  <a:lnTo>
                    <a:pt x="1525" y="439"/>
                  </a:lnTo>
                  <a:lnTo>
                    <a:pt x="1518" y="416"/>
                  </a:lnTo>
                  <a:lnTo>
                    <a:pt x="1509" y="391"/>
                  </a:lnTo>
                  <a:lnTo>
                    <a:pt x="1500" y="364"/>
                  </a:lnTo>
                  <a:lnTo>
                    <a:pt x="1488" y="339"/>
                  </a:lnTo>
                  <a:lnTo>
                    <a:pt x="1476" y="316"/>
                  </a:lnTo>
                  <a:lnTo>
                    <a:pt x="1464" y="295"/>
                  </a:lnTo>
                  <a:lnTo>
                    <a:pt x="1451" y="278"/>
                  </a:lnTo>
                  <a:lnTo>
                    <a:pt x="1438" y="257"/>
                  </a:lnTo>
                  <a:lnTo>
                    <a:pt x="1435" y="237"/>
                  </a:lnTo>
                  <a:lnTo>
                    <a:pt x="1434" y="215"/>
                  </a:lnTo>
                  <a:lnTo>
                    <a:pt x="1427" y="189"/>
                  </a:lnTo>
                  <a:lnTo>
                    <a:pt x="1422" y="179"/>
                  </a:lnTo>
                  <a:lnTo>
                    <a:pt x="1417" y="169"/>
                  </a:lnTo>
                  <a:lnTo>
                    <a:pt x="1412" y="158"/>
                  </a:lnTo>
                  <a:lnTo>
                    <a:pt x="1409" y="148"/>
                  </a:lnTo>
                  <a:lnTo>
                    <a:pt x="1404" y="138"/>
                  </a:lnTo>
                  <a:lnTo>
                    <a:pt x="1399" y="127"/>
                  </a:lnTo>
                  <a:lnTo>
                    <a:pt x="1394" y="116"/>
                  </a:lnTo>
                  <a:lnTo>
                    <a:pt x="1389" y="105"/>
                  </a:lnTo>
                  <a:lnTo>
                    <a:pt x="1374" y="83"/>
                  </a:lnTo>
                  <a:lnTo>
                    <a:pt x="1357" y="66"/>
                  </a:lnTo>
                  <a:lnTo>
                    <a:pt x="1337" y="52"/>
                  </a:lnTo>
                  <a:lnTo>
                    <a:pt x="1315" y="41"/>
                  </a:lnTo>
                  <a:lnTo>
                    <a:pt x="1293" y="32"/>
                  </a:lnTo>
                  <a:lnTo>
                    <a:pt x="1270" y="22"/>
                  </a:lnTo>
                  <a:lnTo>
                    <a:pt x="1248" y="13"/>
                  </a:lnTo>
                  <a:lnTo>
                    <a:pt x="1228" y="2"/>
                  </a:lnTo>
                  <a:lnTo>
                    <a:pt x="1221" y="0"/>
                  </a:lnTo>
                  <a:lnTo>
                    <a:pt x="1216" y="2"/>
                  </a:lnTo>
                  <a:lnTo>
                    <a:pt x="1216" y="4"/>
                  </a:lnTo>
                  <a:lnTo>
                    <a:pt x="1224" y="9"/>
                  </a:lnTo>
                  <a:lnTo>
                    <a:pt x="1237" y="18"/>
                  </a:lnTo>
                  <a:lnTo>
                    <a:pt x="1241" y="28"/>
                  </a:lnTo>
                  <a:lnTo>
                    <a:pt x="1245" y="41"/>
                  </a:lnTo>
                  <a:lnTo>
                    <a:pt x="1253" y="52"/>
                  </a:lnTo>
                  <a:lnTo>
                    <a:pt x="1259" y="60"/>
                  </a:lnTo>
                  <a:lnTo>
                    <a:pt x="1267" y="73"/>
                  </a:lnTo>
                  <a:lnTo>
                    <a:pt x="1276" y="89"/>
                  </a:lnTo>
                  <a:lnTo>
                    <a:pt x="1284" y="108"/>
                  </a:lnTo>
                  <a:lnTo>
                    <a:pt x="1291" y="124"/>
                  </a:lnTo>
                  <a:lnTo>
                    <a:pt x="1292" y="139"/>
                  </a:lnTo>
                  <a:lnTo>
                    <a:pt x="1289" y="149"/>
                  </a:lnTo>
                  <a:lnTo>
                    <a:pt x="1277" y="153"/>
                  </a:lnTo>
                  <a:lnTo>
                    <a:pt x="1266" y="148"/>
                  </a:lnTo>
                  <a:lnTo>
                    <a:pt x="1263" y="140"/>
                  </a:lnTo>
                  <a:lnTo>
                    <a:pt x="1260" y="139"/>
                  </a:lnTo>
                  <a:lnTo>
                    <a:pt x="1247" y="154"/>
                  </a:lnTo>
                  <a:lnTo>
                    <a:pt x="1237" y="165"/>
                  </a:lnTo>
                  <a:lnTo>
                    <a:pt x="1228" y="177"/>
                  </a:lnTo>
                  <a:lnTo>
                    <a:pt x="1220" y="186"/>
                  </a:lnTo>
                  <a:lnTo>
                    <a:pt x="1213" y="195"/>
                  </a:lnTo>
                  <a:lnTo>
                    <a:pt x="1208" y="204"/>
                  </a:lnTo>
                  <a:lnTo>
                    <a:pt x="1206" y="215"/>
                  </a:lnTo>
                  <a:lnTo>
                    <a:pt x="1207" y="226"/>
                  </a:lnTo>
                  <a:lnTo>
                    <a:pt x="1210" y="239"/>
                  </a:lnTo>
                  <a:lnTo>
                    <a:pt x="1215" y="253"/>
                  </a:lnTo>
                  <a:lnTo>
                    <a:pt x="1216" y="254"/>
                  </a:lnTo>
                  <a:lnTo>
                    <a:pt x="1215" y="246"/>
                  </a:lnTo>
                  <a:lnTo>
                    <a:pt x="1212" y="233"/>
                  </a:lnTo>
                  <a:lnTo>
                    <a:pt x="1210" y="220"/>
                  </a:lnTo>
                  <a:lnTo>
                    <a:pt x="1210" y="212"/>
                  </a:lnTo>
                  <a:lnTo>
                    <a:pt x="1215" y="214"/>
                  </a:lnTo>
                  <a:lnTo>
                    <a:pt x="1225" y="229"/>
                  </a:lnTo>
                  <a:lnTo>
                    <a:pt x="1238" y="244"/>
                  </a:lnTo>
                  <a:lnTo>
                    <a:pt x="1252" y="253"/>
                  </a:lnTo>
                  <a:lnTo>
                    <a:pt x="1267" y="256"/>
                  </a:lnTo>
                  <a:lnTo>
                    <a:pt x="1282" y="256"/>
                  </a:lnTo>
                  <a:lnTo>
                    <a:pt x="1297" y="255"/>
                  </a:lnTo>
                  <a:lnTo>
                    <a:pt x="1312" y="255"/>
                  </a:lnTo>
                  <a:lnTo>
                    <a:pt x="1324" y="257"/>
                  </a:lnTo>
                  <a:lnTo>
                    <a:pt x="1337" y="264"/>
                  </a:lnTo>
                  <a:lnTo>
                    <a:pt x="1352" y="277"/>
                  </a:lnTo>
                  <a:lnTo>
                    <a:pt x="1368" y="291"/>
                  </a:lnTo>
                  <a:lnTo>
                    <a:pt x="1385" y="306"/>
                  </a:lnTo>
                  <a:lnTo>
                    <a:pt x="1403" y="321"/>
                  </a:lnTo>
                  <a:lnTo>
                    <a:pt x="1419" y="337"/>
                  </a:lnTo>
                  <a:lnTo>
                    <a:pt x="1433" y="355"/>
                  </a:lnTo>
                  <a:lnTo>
                    <a:pt x="1444" y="373"/>
                  </a:lnTo>
                  <a:lnTo>
                    <a:pt x="1452" y="392"/>
                  </a:lnTo>
                  <a:lnTo>
                    <a:pt x="1460" y="411"/>
                  </a:lnTo>
                  <a:lnTo>
                    <a:pt x="1468" y="423"/>
                  </a:lnTo>
                  <a:lnTo>
                    <a:pt x="1475" y="437"/>
                  </a:lnTo>
                  <a:lnTo>
                    <a:pt x="1480" y="457"/>
                  </a:lnTo>
                  <a:lnTo>
                    <a:pt x="1480" y="488"/>
                  </a:lnTo>
                  <a:lnTo>
                    <a:pt x="1475" y="520"/>
                  </a:lnTo>
                  <a:lnTo>
                    <a:pt x="1466" y="553"/>
                  </a:lnTo>
                  <a:lnTo>
                    <a:pt x="1456" y="586"/>
                  </a:lnTo>
                  <a:lnTo>
                    <a:pt x="1442" y="618"/>
                  </a:lnTo>
                  <a:lnTo>
                    <a:pt x="1429" y="649"/>
                  </a:lnTo>
                  <a:lnTo>
                    <a:pt x="1415" y="679"/>
                  </a:lnTo>
                  <a:lnTo>
                    <a:pt x="1404" y="708"/>
                  </a:lnTo>
                  <a:lnTo>
                    <a:pt x="1395" y="727"/>
                  </a:lnTo>
                  <a:lnTo>
                    <a:pt x="1383" y="745"/>
                  </a:lnTo>
                  <a:lnTo>
                    <a:pt x="1372" y="762"/>
                  </a:lnTo>
                  <a:lnTo>
                    <a:pt x="1359" y="778"/>
                  </a:lnTo>
                  <a:lnTo>
                    <a:pt x="1345" y="794"/>
                  </a:lnTo>
                  <a:lnTo>
                    <a:pt x="1331" y="810"/>
                  </a:lnTo>
                  <a:lnTo>
                    <a:pt x="1319" y="826"/>
                  </a:lnTo>
                  <a:lnTo>
                    <a:pt x="1306" y="845"/>
                  </a:lnTo>
                  <a:lnTo>
                    <a:pt x="1301" y="851"/>
                  </a:lnTo>
                  <a:lnTo>
                    <a:pt x="1297" y="856"/>
                  </a:lnTo>
                  <a:lnTo>
                    <a:pt x="1291" y="861"/>
                  </a:lnTo>
                  <a:lnTo>
                    <a:pt x="1285" y="867"/>
                  </a:lnTo>
                  <a:lnTo>
                    <a:pt x="1280" y="872"/>
                  </a:lnTo>
                  <a:lnTo>
                    <a:pt x="1274" y="877"/>
                  </a:lnTo>
                  <a:lnTo>
                    <a:pt x="1268" y="883"/>
                  </a:lnTo>
                  <a:lnTo>
                    <a:pt x="1263" y="889"/>
                  </a:lnTo>
                  <a:lnTo>
                    <a:pt x="1252" y="902"/>
                  </a:lnTo>
                  <a:lnTo>
                    <a:pt x="1240" y="915"/>
                  </a:lnTo>
                  <a:lnTo>
                    <a:pt x="1230" y="928"/>
                  </a:lnTo>
                  <a:lnTo>
                    <a:pt x="1218" y="940"/>
                  </a:lnTo>
                  <a:lnTo>
                    <a:pt x="1207" y="953"/>
                  </a:lnTo>
                  <a:lnTo>
                    <a:pt x="1195" y="965"/>
                  </a:lnTo>
                  <a:lnTo>
                    <a:pt x="1184" y="976"/>
                  </a:lnTo>
                  <a:lnTo>
                    <a:pt x="1171" y="988"/>
                  </a:lnTo>
                  <a:lnTo>
                    <a:pt x="1160" y="999"/>
                  </a:lnTo>
                  <a:lnTo>
                    <a:pt x="1147" y="1011"/>
                  </a:lnTo>
                  <a:lnTo>
                    <a:pt x="1136" y="1021"/>
                  </a:lnTo>
                  <a:lnTo>
                    <a:pt x="1123" y="1033"/>
                  </a:lnTo>
                  <a:lnTo>
                    <a:pt x="1109" y="1044"/>
                  </a:lnTo>
                  <a:lnTo>
                    <a:pt x="1096" y="1054"/>
                  </a:lnTo>
                  <a:lnTo>
                    <a:pt x="1083" y="1066"/>
                  </a:lnTo>
                  <a:lnTo>
                    <a:pt x="1069" y="1077"/>
                  </a:lnTo>
                  <a:lnTo>
                    <a:pt x="1049" y="1092"/>
                  </a:lnTo>
                  <a:lnTo>
                    <a:pt x="1030" y="1105"/>
                  </a:lnTo>
                  <a:lnTo>
                    <a:pt x="1009" y="1118"/>
                  </a:lnTo>
                  <a:lnTo>
                    <a:pt x="988" y="1130"/>
                  </a:lnTo>
                  <a:lnTo>
                    <a:pt x="966" y="1142"/>
                  </a:lnTo>
                  <a:lnTo>
                    <a:pt x="945" y="1152"/>
                  </a:lnTo>
                  <a:lnTo>
                    <a:pt x="924" y="1164"/>
                  </a:lnTo>
                  <a:lnTo>
                    <a:pt x="902" y="1174"/>
                  </a:lnTo>
                  <a:lnTo>
                    <a:pt x="895" y="1178"/>
                  </a:lnTo>
                  <a:lnTo>
                    <a:pt x="886" y="1181"/>
                  </a:lnTo>
                  <a:lnTo>
                    <a:pt x="874" y="1186"/>
                  </a:lnTo>
                  <a:lnTo>
                    <a:pt x="863" y="1190"/>
                  </a:lnTo>
                  <a:lnTo>
                    <a:pt x="850" y="1194"/>
                  </a:lnTo>
                  <a:lnTo>
                    <a:pt x="838" y="1197"/>
                  </a:lnTo>
                  <a:lnTo>
                    <a:pt x="829" y="1200"/>
                  </a:lnTo>
                  <a:lnTo>
                    <a:pt x="822" y="1200"/>
                  </a:lnTo>
                  <a:lnTo>
                    <a:pt x="806" y="1198"/>
                  </a:lnTo>
                  <a:lnTo>
                    <a:pt x="789" y="1198"/>
                  </a:lnTo>
                  <a:lnTo>
                    <a:pt x="773" y="1200"/>
                  </a:lnTo>
                  <a:lnTo>
                    <a:pt x="755" y="1201"/>
                  </a:lnTo>
                  <a:lnTo>
                    <a:pt x="739" y="1202"/>
                  </a:lnTo>
                  <a:lnTo>
                    <a:pt x="723" y="1204"/>
                  </a:lnTo>
                  <a:lnTo>
                    <a:pt x="706" y="1205"/>
                  </a:lnTo>
                  <a:lnTo>
                    <a:pt x="690" y="1206"/>
                  </a:lnTo>
                  <a:lnTo>
                    <a:pt x="674" y="1209"/>
                  </a:lnTo>
                  <a:lnTo>
                    <a:pt x="658" y="1209"/>
                  </a:lnTo>
                  <a:lnTo>
                    <a:pt x="641" y="1209"/>
                  </a:lnTo>
                  <a:lnTo>
                    <a:pt x="625" y="1209"/>
                  </a:lnTo>
                  <a:lnTo>
                    <a:pt x="610" y="1206"/>
                  </a:lnTo>
                  <a:lnTo>
                    <a:pt x="594" y="1204"/>
                  </a:lnTo>
                  <a:lnTo>
                    <a:pt x="578" y="1200"/>
                  </a:lnTo>
                  <a:lnTo>
                    <a:pt x="563" y="1194"/>
                  </a:lnTo>
                  <a:lnTo>
                    <a:pt x="562" y="1179"/>
                  </a:lnTo>
                  <a:lnTo>
                    <a:pt x="564" y="1151"/>
                  </a:lnTo>
                  <a:lnTo>
                    <a:pt x="565" y="1130"/>
                  </a:lnTo>
                  <a:lnTo>
                    <a:pt x="562" y="1136"/>
                  </a:lnTo>
                  <a:lnTo>
                    <a:pt x="557" y="1145"/>
                  </a:lnTo>
                  <a:lnTo>
                    <a:pt x="550" y="1157"/>
                  </a:lnTo>
                  <a:lnTo>
                    <a:pt x="542" y="1170"/>
                  </a:lnTo>
                  <a:lnTo>
                    <a:pt x="531" y="1181"/>
                  </a:lnTo>
                  <a:lnTo>
                    <a:pt x="519" y="1192"/>
                  </a:lnTo>
                  <a:lnTo>
                    <a:pt x="508" y="1200"/>
                  </a:lnTo>
                  <a:lnTo>
                    <a:pt x="496" y="1204"/>
                  </a:lnTo>
                  <a:lnTo>
                    <a:pt x="486" y="1204"/>
                  </a:lnTo>
                  <a:lnTo>
                    <a:pt x="482" y="1200"/>
                  </a:lnTo>
                  <a:lnTo>
                    <a:pt x="482" y="1192"/>
                  </a:lnTo>
                  <a:lnTo>
                    <a:pt x="479" y="1182"/>
                  </a:lnTo>
                  <a:lnTo>
                    <a:pt x="464" y="1174"/>
                  </a:lnTo>
                  <a:lnTo>
                    <a:pt x="464" y="1180"/>
                  </a:lnTo>
                  <a:lnTo>
                    <a:pt x="465" y="1193"/>
                  </a:lnTo>
                  <a:lnTo>
                    <a:pt x="463" y="1205"/>
                  </a:lnTo>
                  <a:lnTo>
                    <a:pt x="456" y="1208"/>
                  </a:lnTo>
                  <a:lnTo>
                    <a:pt x="450" y="1206"/>
                  </a:lnTo>
                  <a:lnTo>
                    <a:pt x="441" y="1208"/>
                  </a:lnTo>
                  <a:lnTo>
                    <a:pt x="432" y="1209"/>
                  </a:lnTo>
                  <a:lnTo>
                    <a:pt x="426" y="1210"/>
                  </a:lnTo>
                  <a:lnTo>
                    <a:pt x="406" y="1211"/>
                  </a:lnTo>
                  <a:lnTo>
                    <a:pt x="387" y="1212"/>
                  </a:lnTo>
                  <a:lnTo>
                    <a:pt x="368" y="1213"/>
                  </a:lnTo>
                  <a:lnTo>
                    <a:pt x="350" y="1213"/>
                  </a:lnTo>
                  <a:lnTo>
                    <a:pt x="333" y="1215"/>
                  </a:lnTo>
                  <a:lnTo>
                    <a:pt x="314" y="1216"/>
                  </a:lnTo>
                  <a:lnTo>
                    <a:pt x="296" y="1217"/>
                  </a:lnTo>
                  <a:lnTo>
                    <a:pt x="277" y="1218"/>
                  </a:lnTo>
                  <a:lnTo>
                    <a:pt x="259" y="1220"/>
                  </a:lnTo>
                  <a:lnTo>
                    <a:pt x="239" y="1221"/>
                  </a:lnTo>
                  <a:lnTo>
                    <a:pt x="220" y="1223"/>
                  </a:lnTo>
                  <a:lnTo>
                    <a:pt x="199" y="1224"/>
                  </a:lnTo>
                  <a:lnTo>
                    <a:pt x="177" y="1224"/>
                  </a:lnTo>
                  <a:lnTo>
                    <a:pt x="155" y="1225"/>
                  </a:lnTo>
                  <a:lnTo>
                    <a:pt x="131" y="1226"/>
                  </a:lnTo>
                  <a:lnTo>
                    <a:pt x="107" y="1227"/>
                  </a:lnTo>
                  <a:lnTo>
                    <a:pt x="93" y="1227"/>
                  </a:lnTo>
                  <a:lnTo>
                    <a:pt x="80" y="1228"/>
                  </a:lnTo>
                  <a:lnTo>
                    <a:pt x="67" y="1230"/>
                  </a:lnTo>
                  <a:lnTo>
                    <a:pt x="54" y="1231"/>
                  </a:lnTo>
                  <a:lnTo>
                    <a:pt x="40" y="1232"/>
                  </a:lnTo>
                  <a:lnTo>
                    <a:pt x="26" y="1233"/>
                  </a:lnTo>
                  <a:lnTo>
                    <a:pt x="14" y="1235"/>
                  </a:lnTo>
                  <a:lnTo>
                    <a:pt x="0" y="1236"/>
                  </a:lnTo>
                  <a:lnTo>
                    <a:pt x="0" y="1289"/>
                  </a:lnTo>
                  <a:lnTo>
                    <a:pt x="9" y="1289"/>
                  </a:lnTo>
                  <a:lnTo>
                    <a:pt x="17" y="1291"/>
                  </a:lnTo>
                  <a:lnTo>
                    <a:pt x="26" y="1291"/>
                  </a:lnTo>
                  <a:lnTo>
                    <a:pt x="35" y="1292"/>
                  </a:lnTo>
                  <a:lnTo>
                    <a:pt x="45" y="1293"/>
                  </a:lnTo>
                  <a:lnTo>
                    <a:pt x="54" y="1295"/>
                  </a:lnTo>
                  <a:lnTo>
                    <a:pt x="63" y="1296"/>
                  </a:lnTo>
                  <a:lnTo>
                    <a:pt x="74" y="1299"/>
                  </a:lnTo>
                  <a:lnTo>
                    <a:pt x="84" y="1300"/>
                  </a:lnTo>
                  <a:lnTo>
                    <a:pt x="94" y="1302"/>
                  </a:lnTo>
                  <a:lnTo>
                    <a:pt x="105" y="1303"/>
                  </a:lnTo>
                  <a:lnTo>
                    <a:pt x="114" y="1306"/>
                  </a:lnTo>
                  <a:lnTo>
                    <a:pt x="122" y="1310"/>
                  </a:lnTo>
                  <a:lnTo>
                    <a:pt x="126" y="1315"/>
                  </a:lnTo>
                  <a:lnTo>
                    <a:pt x="130" y="1322"/>
                  </a:lnTo>
                  <a:lnTo>
                    <a:pt x="129" y="1331"/>
                  </a:lnTo>
                  <a:lnTo>
                    <a:pt x="126" y="1331"/>
                  </a:lnTo>
                  <a:lnTo>
                    <a:pt x="118" y="1332"/>
                  </a:lnTo>
                  <a:lnTo>
                    <a:pt x="106" y="1332"/>
                  </a:lnTo>
                  <a:lnTo>
                    <a:pt x="88" y="1333"/>
                  </a:lnTo>
                  <a:lnTo>
                    <a:pt x="69" y="1333"/>
                  </a:lnTo>
                  <a:lnTo>
                    <a:pt x="48" y="1334"/>
                  </a:lnTo>
                  <a:lnTo>
                    <a:pt x="24" y="1335"/>
                  </a:lnTo>
                  <a:lnTo>
                    <a:pt x="0" y="1337"/>
                  </a:lnTo>
                  <a:lnTo>
                    <a:pt x="0" y="1347"/>
                  </a:lnTo>
                  <a:lnTo>
                    <a:pt x="26" y="1344"/>
                  </a:lnTo>
                  <a:lnTo>
                    <a:pt x="53" y="1341"/>
                  </a:lnTo>
                  <a:lnTo>
                    <a:pt x="77" y="1340"/>
                  </a:lnTo>
                  <a:lnTo>
                    <a:pt x="98" y="1344"/>
                  </a:lnTo>
                  <a:lnTo>
                    <a:pt x="115" y="1349"/>
                  </a:lnTo>
                  <a:lnTo>
                    <a:pt x="125" y="1360"/>
                  </a:lnTo>
                  <a:lnTo>
                    <a:pt x="129" y="1376"/>
                  </a:lnTo>
                  <a:lnTo>
                    <a:pt x="124" y="1397"/>
                  </a:lnTo>
                  <a:lnTo>
                    <a:pt x="123" y="1413"/>
                  </a:lnTo>
                  <a:lnTo>
                    <a:pt x="121" y="1437"/>
                  </a:lnTo>
                  <a:lnTo>
                    <a:pt x="114" y="1455"/>
                  </a:lnTo>
                  <a:lnTo>
                    <a:pt x="99" y="1454"/>
                  </a:lnTo>
                  <a:lnTo>
                    <a:pt x="93" y="1451"/>
                  </a:lnTo>
                  <a:lnTo>
                    <a:pt x="85" y="1447"/>
                  </a:lnTo>
                  <a:lnTo>
                    <a:pt x="75" y="1444"/>
                  </a:lnTo>
                  <a:lnTo>
                    <a:pt x="63" y="1440"/>
                  </a:lnTo>
                  <a:lnTo>
                    <a:pt x="48" y="1437"/>
                  </a:lnTo>
                  <a:lnTo>
                    <a:pt x="33" y="1433"/>
                  </a:lnTo>
                  <a:lnTo>
                    <a:pt x="17" y="1430"/>
                  </a:lnTo>
                  <a:lnTo>
                    <a:pt x="0" y="1426"/>
                  </a:lnTo>
                  <a:lnTo>
                    <a:pt x="0" y="1494"/>
                  </a:lnTo>
                  <a:lnTo>
                    <a:pt x="8" y="1494"/>
                  </a:lnTo>
                  <a:lnTo>
                    <a:pt x="15" y="1496"/>
                  </a:lnTo>
                  <a:lnTo>
                    <a:pt x="23" y="1496"/>
                  </a:lnTo>
                  <a:lnTo>
                    <a:pt x="31" y="1496"/>
                  </a:lnTo>
                  <a:lnTo>
                    <a:pt x="38" y="1496"/>
                  </a:lnTo>
                  <a:lnTo>
                    <a:pt x="46" y="1496"/>
                  </a:lnTo>
                  <a:lnTo>
                    <a:pt x="53" y="1497"/>
                  </a:lnTo>
                  <a:lnTo>
                    <a:pt x="60" y="1497"/>
                  </a:lnTo>
                  <a:lnTo>
                    <a:pt x="68" y="1498"/>
                  </a:lnTo>
                  <a:lnTo>
                    <a:pt x="74" y="1500"/>
                  </a:lnTo>
                  <a:lnTo>
                    <a:pt x="78" y="1504"/>
                  </a:lnTo>
                  <a:lnTo>
                    <a:pt x="82" y="1507"/>
                  </a:lnTo>
                  <a:lnTo>
                    <a:pt x="85" y="1512"/>
                  </a:lnTo>
                  <a:lnTo>
                    <a:pt x="88" y="1515"/>
                  </a:lnTo>
                  <a:lnTo>
                    <a:pt x="92" y="1519"/>
                  </a:lnTo>
                  <a:lnTo>
                    <a:pt x="97" y="1521"/>
                  </a:lnTo>
                  <a:lnTo>
                    <a:pt x="122" y="1530"/>
                  </a:lnTo>
                  <a:lnTo>
                    <a:pt x="131" y="1541"/>
                  </a:lnTo>
                  <a:lnTo>
                    <a:pt x="128" y="1551"/>
                  </a:lnTo>
                  <a:lnTo>
                    <a:pt x="115" y="1559"/>
                  </a:lnTo>
                  <a:lnTo>
                    <a:pt x="98" y="1564"/>
                  </a:lnTo>
                  <a:lnTo>
                    <a:pt x="80" y="1561"/>
                  </a:lnTo>
                  <a:lnTo>
                    <a:pt x="65" y="1550"/>
                  </a:lnTo>
                  <a:lnTo>
                    <a:pt x="57" y="1529"/>
                  </a:lnTo>
                  <a:lnTo>
                    <a:pt x="55" y="1526"/>
                  </a:lnTo>
                  <a:lnTo>
                    <a:pt x="52" y="1522"/>
                  </a:lnTo>
                  <a:lnTo>
                    <a:pt x="45" y="1520"/>
                  </a:lnTo>
                  <a:lnTo>
                    <a:pt x="37" y="1517"/>
                  </a:lnTo>
                  <a:lnTo>
                    <a:pt x="27" y="1515"/>
                  </a:lnTo>
                  <a:lnTo>
                    <a:pt x="18" y="1514"/>
                  </a:lnTo>
                  <a:lnTo>
                    <a:pt x="9" y="1514"/>
                  </a:lnTo>
                  <a:lnTo>
                    <a:pt x="0" y="151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8" name="Freeform 42"/>
            <p:cNvSpPr>
              <a:spLocks/>
            </p:cNvSpPr>
            <p:nvPr/>
          </p:nvSpPr>
          <p:spPr bwMode="auto">
            <a:xfrm>
              <a:off x="587" y="3725"/>
              <a:ext cx="150" cy="129"/>
            </a:xfrm>
            <a:custGeom>
              <a:avLst/>
              <a:gdLst>
                <a:gd name="T0" fmla="*/ 301 w 301"/>
                <a:gd name="T1" fmla="*/ 0 h 258"/>
                <a:gd name="T2" fmla="*/ 267 w 301"/>
                <a:gd name="T3" fmla="*/ 5 h 258"/>
                <a:gd name="T4" fmla="*/ 234 w 301"/>
                <a:gd name="T5" fmla="*/ 11 h 258"/>
                <a:gd name="T6" fmla="*/ 201 w 301"/>
                <a:gd name="T7" fmla="*/ 18 h 258"/>
                <a:gd name="T8" fmla="*/ 168 w 301"/>
                <a:gd name="T9" fmla="*/ 25 h 258"/>
                <a:gd name="T10" fmla="*/ 135 w 301"/>
                <a:gd name="T11" fmla="*/ 33 h 258"/>
                <a:gd name="T12" fmla="*/ 102 w 301"/>
                <a:gd name="T13" fmla="*/ 41 h 258"/>
                <a:gd name="T14" fmla="*/ 69 w 301"/>
                <a:gd name="T15" fmla="*/ 49 h 258"/>
                <a:gd name="T16" fmla="*/ 36 w 301"/>
                <a:gd name="T17" fmla="*/ 58 h 258"/>
                <a:gd name="T18" fmla="*/ 4 w 301"/>
                <a:gd name="T19" fmla="*/ 94 h 258"/>
                <a:gd name="T20" fmla="*/ 1 w 301"/>
                <a:gd name="T21" fmla="*/ 155 h 258"/>
                <a:gd name="T22" fmla="*/ 19 w 301"/>
                <a:gd name="T23" fmla="*/ 210 h 258"/>
                <a:gd name="T24" fmla="*/ 42 w 301"/>
                <a:gd name="T25" fmla="*/ 231 h 258"/>
                <a:gd name="T26" fmla="*/ 52 w 301"/>
                <a:gd name="T27" fmla="*/ 232 h 258"/>
                <a:gd name="T28" fmla="*/ 68 w 301"/>
                <a:gd name="T29" fmla="*/ 238 h 258"/>
                <a:gd name="T30" fmla="*/ 85 w 301"/>
                <a:gd name="T31" fmla="*/ 243 h 258"/>
                <a:gd name="T32" fmla="*/ 100 w 301"/>
                <a:gd name="T33" fmla="*/ 247 h 258"/>
                <a:gd name="T34" fmla="*/ 126 w 301"/>
                <a:gd name="T35" fmla="*/ 248 h 258"/>
                <a:gd name="T36" fmla="*/ 151 w 301"/>
                <a:gd name="T37" fmla="*/ 249 h 258"/>
                <a:gd name="T38" fmla="*/ 175 w 301"/>
                <a:gd name="T39" fmla="*/ 252 h 258"/>
                <a:gd name="T40" fmla="*/ 201 w 301"/>
                <a:gd name="T41" fmla="*/ 253 h 258"/>
                <a:gd name="T42" fmla="*/ 226 w 301"/>
                <a:gd name="T43" fmla="*/ 254 h 258"/>
                <a:gd name="T44" fmla="*/ 251 w 301"/>
                <a:gd name="T45" fmla="*/ 256 h 258"/>
                <a:gd name="T46" fmla="*/ 275 w 301"/>
                <a:gd name="T47" fmla="*/ 257 h 258"/>
                <a:gd name="T48" fmla="*/ 301 w 301"/>
                <a:gd name="T49" fmla="*/ 258 h 258"/>
                <a:gd name="T50" fmla="*/ 278 w 301"/>
                <a:gd name="T51" fmla="*/ 185 h 258"/>
                <a:gd name="T52" fmla="*/ 234 w 301"/>
                <a:gd name="T53" fmla="*/ 172 h 258"/>
                <a:gd name="T54" fmla="*/ 201 w 301"/>
                <a:gd name="T55" fmla="*/ 157 h 258"/>
                <a:gd name="T56" fmla="*/ 186 w 301"/>
                <a:gd name="T57" fmla="*/ 139 h 258"/>
                <a:gd name="T58" fmla="*/ 186 w 301"/>
                <a:gd name="T59" fmla="*/ 125 h 258"/>
                <a:gd name="T60" fmla="*/ 179 w 301"/>
                <a:gd name="T61" fmla="*/ 116 h 258"/>
                <a:gd name="T62" fmla="*/ 174 w 301"/>
                <a:gd name="T63" fmla="*/ 110 h 258"/>
                <a:gd name="T64" fmla="*/ 188 w 301"/>
                <a:gd name="T65" fmla="*/ 118 h 258"/>
                <a:gd name="T66" fmla="*/ 209 w 301"/>
                <a:gd name="T67" fmla="*/ 128 h 258"/>
                <a:gd name="T68" fmla="*/ 225 w 301"/>
                <a:gd name="T69" fmla="*/ 126 h 258"/>
                <a:gd name="T70" fmla="*/ 251 w 301"/>
                <a:gd name="T71" fmla="*/ 120 h 258"/>
                <a:gd name="T72" fmla="*/ 284 w 301"/>
                <a:gd name="T73" fmla="*/ 114 h 258"/>
                <a:gd name="T74" fmla="*/ 301 w 301"/>
                <a:gd name="T75" fmla="*/ 101 h 258"/>
                <a:gd name="T76" fmla="*/ 244 w 301"/>
                <a:gd name="T77" fmla="*/ 106 h 258"/>
                <a:gd name="T78" fmla="*/ 196 w 301"/>
                <a:gd name="T79" fmla="*/ 114 h 258"/>
                <a:gd name="T80" fmla="*/ 168 w 301"/>
                <a:gd name="T81" fmla="*/ 127 h 258"/>
                <a:gd name="T82" fmla="*/ 169 w 301"/>
                <a:gd name="T83" fmla="*/ 144 h 258"/>
                <a:gd name="T84" fmla="*/ 183 w 301"/>
                <a:gd name="T85" fmla="*/ 158 h 258"/>
                <a:gd name="T86" fmla="*/ 199 w 301"/>
                <a:gd name="T87" fmla="*/ 169 h 258"/>
                <a:gd name="T88" fmla="*/ 222 w 301"/>
                <a:gd name="T89" fmla="*/ 185 h 258"/>
                <a:gd name="T90" fmla="*/ 206 w 301"/>
                <a:gd name="T91" fmla="*/ 187 h 258"/>
                <a:gd name="T92" fmla="*/ 178 w 301"/>
                <a:gd name="T93" fmla="*/ 173 h 258"/>
                <a:gd name="T94" fmla="*/ 137 w 301"/>
                <a:gd name="T95" fmla="*/ 156 h 258"/>
                <a:gd name="T96" fmla="*/ 113 w 301"/>
                <a:gd name="T97" fmla="*/ 146 h 258"/>
                <a:gd name="T98" fmla="*/ 129 w 301"/>
                <a:gd name="T99" fmla="*/ 151 h 258"/>
                <a:gd name="T100" fmla="*/ 113 w 301"/>
                <a:gd name="T101" fmla="*/ 131 h 258"/>
                <a:gd name="T102" fmla="*/ 116 w 301"/>
                <a:gd name="T103" fmla="*/ 111 h 258"/>
                <a:gd name="T104" fmla="*/ 133 w 301"/>
                <a:gd name="T105" fmla="*/ 94 h 258"/>
                <a:gd name="T106" fmla="*/ 152 w 301"/>
                <a:gd name="T107" fmla="*/ 82 h 258"/>
                <a:gd name="T108" fmla="*/ 191 w 301"/>
                <a:gd name="T109" fmla="*/ 67 h 258"/>
                <a:gd name="T110" fmla="*/ 228 w 301"/>
                <a:gd name="T111" fmla="*/ 58 h 258"/>
                <a:gd name="T112" fmla="*/ 264 w 301"/>
                <a:gd name="T113" fmla="*/ 53 h 258"/>
                <a:gd name="T114" fmla="*/ 301 w 301"/>
                <a:gd name="T115" fmla="*/ 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1" h="258">
                  <a:moveTo>
                    <a:pt x="301" y="53"/>
                  </a:moveTo>
                  <a:lnTo>
                    <a:pt x="301" y="0"/>
                  </a:lnTo>
                  <a:lnTo>
                    <a:pt x="285" y="3"/>
                  </a:lnTo>
                  <a:lnTo>
                    <a:pt x="267" y="5"/>
                  </a:lnTo>
                  <a:lnTo>
                    <a:pt x="251" y="8"/>
                  </a:lnTo>
                  <a:lnTo>
                    <a:pt x="234" y="11"/>
                  </a:lnTo>
                  <a:lnTo>
                    <a:pt x="218" y="14"/>
                  </a:lnTo>
                  <a:lnTo>
                    <a:pt x="201" y="18"/>
                  </a:lnTo>
                  <a:lnTo>
                    <a:pt x="184" y="21"/>
                  </a:lnTo>
                  <a:lnTo>
                    <a:pt x="168" y="25"/>
                  </a:lnTo>
                  <a:lnTo>
                    <a:pt x="151" y="28"/>
                  </a:lnTo>
                  <a:lnTo>
                    <a:pt x="135" y="33"/>
                  </a:lnTo>
                  <a:lnTo>
                    <a:pt x="119" y="36"/>
                  </a:lnTo>
                  <a:lnTo>
                    <a:pt x="102" y="41"/>
                  </a:lnTo>
                  <a:lnTo>
                    <a:pt x="85" y="44"/>
                  </a:lnTo>
                  <a:lnTo>
                    <a:pt x="69" y="49"/>
                  </a:lnTo>
                  <a:lnTo>
                    <a:pt x="52" y="53"/>
                  </a:lnTo>
                  <a:lnTo>
                    <a:pt x="36" y="58"/>
                  </a:lnTo>
                  <a:lnTo>
                    <a:pt x="15" y="71"/>
                  </a:lnTo>
                  <a:lnTo>
                    <a:pt x="4" y="94"/>
                  </a:lnTo>
                  <a:lnTo>
                    <a:pt x="0" y="123"/>
                  </a:lnTo>
                  <a:lnTo>
                    <a:pt x="1" y="155"/>
                  </a:lnTo>
                  <a:lnTo>
                    <a:pt x="8" y="185"/>
                  </a:lnTo>
                  <a:lnTo>
                    <a:pt x="19" y="210"/>
                  </a:lnTo>
                  <a:lnTo>
                    <a:pt x="30" y="226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52" y="232"/>
                  </a:lnTo>
                  <a:lnTo>
                    <a:pt x="59" y="234"/>
                  </a:lnTo>
                  <a:lnTo>
                    <a:pt x="68" y="238"/>
                  </a:lnTo>
                  <a:lnTo>
                    <a:pt x="77" y="241"/>
                  </a:lnTo>
                  <a:lnTo>
                    <a:pt x="85" y="243"/>
                  </a:lnTo>
                  <a:lnTo>
                    <a:pt x="93" y="246"/>
                  </a:lnTo>
                  <a:lnTo>
                    <a:pt x="100" y="247"/>
                  </a:lnTo>
                  <a:lnTo>
                    <a:pt x="113" y="248"/>
                  </a:lnTo>
                  <a:lnTo>
                    <a:pt x="126" y="248"/>
                  </a:lnTo>
                  <a:lnTo>
                    <a:pt x="138" y="249"/>
                  </a:lnTo>
                  <a:lnTo>
                    <a:pt x="151" y="249"/>
                  </a:lnTo>
                  <a:lnTo>
                    <a:pt x="163" y="250"/>
                  </a:lnTo>
                  <a:lnTo>
                    <a:pt x="175" y="252"/>
                  </a:lnTo>
                  <a:lnTo>
                    <a:pt x="188" y="252"/>
                  </a:lnTo>
                  <a:lnTo>
                    <a:pt x="201" y="253"/>
                  </a:lnTo>
                  <a:lnTo>
                    <a:pt x="213" y="254"/>
                  </a:lnTo>
                  <a:lnTo>
                    <a:pt x="226" y="254"/>
                  </a:lnTo>
                  <a:lnTo>
                    <a:pt x="239" y="255"/>
                  </a:lnTo>
                  <a:lnTo>
                    <a:pt x="251" y="256"/>
                  </a:lnTo>
                  <a:lnTo>
                    <a:pt x="263" y="256"/>
                  </a:lnTo>
                  <a:lnTo>
                    <a:pt x="275" y="257"/>
                  </a:lnTo>
                  <a:lnTo>
                    <a:pt x="288" y="257"/>
                  </a:lnTo>
                  <a:lnTo>
                    <a:pt x="301" y="258"/>
                  </a:lnTo>
                  <a:lnTo>
                    <a:pt x="301" y="190"/>
                  </a:lnTo>
                  <a:lnTo>
                    <a:pt x="278" y="185"/>
                  </a:lnTo>
                  <a:lnTo>
                    <a:pt x="255" y="179"/>
                  </a:lnTo>
                  <a:lnTo>
                    <a:pt x="234" y="172"/>
                  </a:lnTo>
                  <a:lnTo>
                    <a:pt x="216" y="165"/>
                  </a:lnTo>
                  <a:lnTo>
                    <a:pt x="201" y="157"/>
                  </a:lnTo>
                  <a:lnTo>
                    <a:pt x="190" y="149"/>
                  </a:lnTo>
                  <a:lnTo>
                    <a:pt x="186" y="139"/>
                  </a:lnTo>
                  <a:lnTo>
                    <a:pt x="187" y="128"/>
                  </a:lnTo>
                  <a:lnTo>
                    <a:pt x="186" y="125"/>
                  </a:lnTo>
                  <a:lnTo>
                    <a:pt x="182" y="120"/>
                  </a:lnTo>
                  <a:lnTo>
                    <a:pt x="179" y="116"/>
                  </a:lnTo>
                  <a:lnTo>
                    <a:pt x="175" y="112"/>
                  </a:lnTo>
                  <a:lnTo>
                    <a:pt x="174" y="110"/>
                  </a:lnTo>
                  <a:lnTo>
                    <a:pt x="178" y="112"/>
                  </a:lnTo>
                  <a:lnTo>
                    <a:pt x="188" y="118"/>
                  </a:lnTo>
                  <a:lnTo>
                    <a:pt x="205" y="128"/>
                  </a:lnTo>
                  <a:lnTo>
                    <a:pt x="209" y="128"/>
                  </a:lnTo>
                  <a:lnTo>
                    <a:pt x="216" y="127"/>
                  </a:lnTo>
                  <a:lnTo>
                    <a:pt x="225" y="126"/>
                  </a:lnTo>
                  <a:lnTo>
                    <a:pt x="237" y="124"/>
                  </a:lnTo>
                  <a:lnTo>
                    <a:pt x="251" y="120"/>
                  </a:lnTo>
                  <a:lnTo>
                    <a:pt x="266" y="118"/>
                  </a:lnTo>
                  <a:lnTo>
                    <a:pt x="284" y="114"/>
                  </a:lnTo>
                  <a:lnTo>
                    <a:pt x="301" y="111"/>
                  </a:lnTo>
                  <a:lnTo>
                    <a:pt x="301" y="101"/>
                  </a:lnTo>
                  <a:lnTo>
                    <a:pt x="272" y="103"/>
                  </a:lnTo>
                  <a:lnTo>
                    <a:pt x="244" y="106"/>
                  </a:lnTo>
                  <a:lnTo>
                    <a:pt x="218" y="110"/>
                  </a:lnTo>
                  <a:lnTo>
                    <a:pt x="196" y="114"/>
                  </a:lnTo>
                  <a:lnTo>
                    <a:pt x="179" y="120"/>
                  </a:lnTo>
                  <a:lnTo>
                    <a:pt x="168" y="127"/>
                  </a:lnTo>
                  <a:lnTo>
                    <a:pt x="165" y="135"/>
                  </a:lnTo>
                  <a:lnTo>
                    <a:pt x="169" y="144"/>
                  </a:lnTo>
                  <a:lnTo>
                    <a:pt x="176" y="151"/>
                  </a:lnTo>
                  <a:lnTo>
                    <a:pt x="183" y="158"/>
                  </a:lnTo>
                  <a:lnTo>
                    <a:pt x="191" y="165"/>
                  </a:lnTo>
                  <a:lnTo>
                    <a:pt x="199" y="169"/>
                  </a:lnTo>
                  <a:lnTo>
                    <a:pt x="216" y="176"/>
                  </a:lnTo>
                  <a:lnTo>
                    <a:pt x="222" y="185"/>
                  </a:lnTo>
                  <a:lnTo>
                    <a:pt x="220" y="190"/>
                  </a:lnTo>
                  <a:lnTo>
                    <a:pt x="206" y="187"/>
                  </a:lnTo>
                  <a:lnTo>
                    <a:pt x="195" y="181"/>
                  </a:lnTo>
                  <a:lnTo>
                    <a:pt x="178" y="173"/>
                  </a:lnTo>
                  <a:lnTo>
                    <a:pt x="157" y="165"/>
                  </a:lnTo>
                  <a:lnTo>
                    <a:pt x="137" y="156"/>
                  </a:lnTo>
                  <a:lnTo>
                    <a:pt x="122" y="149"/>
                  </a:lnTo>
                  <a:lnTo>
                    <a:pt x="113" y="146"/>
                  </a:lnTo>
                  <a:lnTo>
                    <a:pt x="114" y="146"/>
                  </a:lnTo>
                  <a:lnTo>
                    <a:pt x="129" y="151"/>
                  </a:lnTo>
                  <a:lnTo>
                    <a:pt x="118" y="141"/>
                  </a:lnTo>
                  <a:lnTo>
                    <a:pt x="113" y="131"/>
                  </a:lnTo>
                  <a:lnTo>
                    <a:pt x="113" y="120"/>
                  </a:lnTo>
                  <a:lnTo>
                    <a:pt x="116" y="111"/>
                  </a:lnTo>
                  <a:lnTo>
                    <a:pt x="123" y="102"/>
                  </a:lnTo>
                  <a:lnTo>
                    <a:pt x="133" y="94"/>
                  </a:lnTo>
                  <a:lnTo>
                    <a:pt x="142" y="87"/>
                  </a:lnTo>
                  <a:lnTo>
                    <a:pt x="152" y="82"/>
                  </a:lnTo>
                  <a:lnTo>
                    <a:pt x="173" y="74"/>
                  </a:lnTo>
                  <a:lnTo>
                    <a:pt x="191" y="67"/>
                  </a:lnTo>
                  <a:lnTo>
                    <a:pt x="211" y="63"/>
                  </a:lnTo>
                  <a:lnTo>
                    <a:pt x="228" y="58"/>
                  </a:lnTo>
                  <a:lnTo>
                    <a:pt x="247" y="56"/>
                  </a:lnTo>
                  <a:lnTo>
                    <a:pt x="264" y="53"/>
                  </a:lnTo>
                  <a:lnTo>
                    <a:pt x="282" y="53"/>
                  </a:lnTo>
                  <a:lnTo>
                    <a:pt x="301" y="5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9" name="Freeform 43"/>
            <p:cNvSpPr>
              <a:spLocks/>
            </p:cNvSpPr>
            <p:nvPr/>
          </p:nvSpPr>
          <p:spPr bwMode="auto">
            <a:xfrm>
              <a:off x="728" y="3863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1 h 3"/>
                <a:gd name="T4" fmla="*/ 6 w 20"/>
                <a:gd name="T5" fmla="*/ 0 h 3"/>
                <a:gd name="T6" fmla="*/ 0 w 20"/>
                <a:gd name="T7" fmla="*/ 0 h 3"/>
                <a:gd name="T8" fmla="*/ 4 w 20"/>
                <a:gd name="T9" fmla="*/ 1 h 3"/>
                <a:gd name="T10" fmla="*/ 20 w 20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4" y="1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0" name="Freeform 44"/>
            <p:cNvSpPr>
              <a:spLocks/>
            </p:cNvSpPr>
            <p:nvPr/>
          </p:nvSpPr>
          <p:spPr bwMode="auto">
            <a:xfrm>
              <a:off x="640" y="3750"/>
              <a:ext cx="162" cy="80"/>
            </a:xfrm>
            <a:custGeom>
              <a:avLst/>
              <a:gdLst>
                <a:gd name="T0" fmla="*/ 6 w 324"/>
                <a:gd name="T1" fmla="*/ 99 h 160"/>
                <a:gd name="T2" fmla="*/ 23 w 324"/>
                <a:gd name="T3" fmla="*/ 108 h 160"/>
                <a:gd name="T4" fmla="*/ 51 w 324"/>
                <a:gd name="T5" fmla="*/ 120 h 160"/>
                <a:gd name="T6" fmla="*/ 84 w 324"/>
                <a:gd name="T7" fmla="*/ 134 h 160"/>
                <a:gd name="T8" fmla="*/ 120 w 324"/>
                <a:gd name="T9" fmla="*/ 146 h 160"/>
                <a:gd name="T10" fmla="*/ 153 w 324"/>
                <a:gd name="T11" fmla="*/ 155 h 160"/>
                <a:gd name="T12" fmla="*/ 180 w 324"/>
                <a:gd name="T13" fmla="*/ 160 h 160"/>
                <a:gd name="T14" fmla="*/ 196 w 324"/>
                <a:gd name="T15" fmla="*/ 158 h 160"/>
                <a:gd name="T16" fmla="*/ 197 w 324"/>
                <a:gd name="T17" fmla="*/ 150 h 160"/>
                <a:gd name="T18" fmla="*/ 181 w 324"/>
                <a:gd name="T19" fmla="*/ 140 h 160"/>
                <a:gd name="T20" fmla="*/ 152 w 324"/>
                <a:gd name="T21" fmla="*/ 132 h 160"/>
                <a:gd name="T22" fmla="*/ 119 w 324"/>
                <a:gd name="T23" fmla="*/ 123 h 160"/>
                <a:gd name="T24" fmla="*/ 88 w 324"/>
                <a:gd name="T25" fmla="*/ 114 h 160"/>
                <a:gd name="T26" fmla="*/ 66 w 324"/>
                <a:gd name="T27" fmla="*/ 102 h 160"/>
                <a:gd name="T28" fmla="*/ 59 w 324"/>
                <a:gd name="T29" fmla="*/ 90 h 160"/>
                <a:gd name="T30" fmla="*/ 75 w 324"/>
                <a:gd name="T31" fmla="*/ 75 h 160"/>
                <a:gd name="T32" fmla="*/ 103 w 324"/>
                <a:gd name="T33" fmla="*/ 63 h 160"/>
                <a:gd name="T34" fmla="*/ 129 w 324"/>
                <a:gd name="T35" fmla="*/ 59 h 160"/>
                <a:gd name="T36" fmla="*/ 165 w 324"/>
                <a:gd name="T37" fmla="*/ 55 h 160"/>
                <a:gd name="T38" fmla="*/ 204 w 324"/>
                <a:gd name="T39" fmla="*/ 52 h 160"/>
                <a:gd name="T40" fmla="*/ 243 w 324"/>
                <a:gd name="T41" fmla="*/ 51 h 160"/>
                <a:gd name="T42" fmla="*/ 278 w 324"/>
                <a:gd name="T43" fmla="*/ 49 h 160"/>
                <a:gd name="T44" fmla="*/ 305 w 324"/>
                <a:gd name="T45" fmla="*/ 47 h 160"/>
                <a:gd name="T46" fmla="*/ 321 w 324"/>
                <a:gd name="T47" fmla="*/ 46 h 160"/>
                <a:gd name="T48" fmla="*/ 323 w 324"/>
                <a:gd name="T49" fmla="*/ 32 h 160"/>
                <a:gd name="T50" fmla="*/ 300 w 324"/>
                <a:gd name="T51" fmla="*/ 15 h 160"/>
                <a:gd name="T52" fmla="*/ 260 w 324"/>
                <a:gd name="T53" fmla="*/ 6 h 160"/>
                <a:gd name="T54" fmla="*/ 222 w 324"/>
                <a:gd name="T55" fmla="*/ 2 h 160"/>
                <a:gd name="T56" fmla="*/ 190 w 324"/>
                <a:gd name="T57" fmla="*/ 0 h 160"/>
                <a:gd name="T58" fmla="*/ 151 w 324"/>
                <a:gd name="T59" fmla="*/ 3 h 160"/>
                <a:gd name="T60" fmla="*/ 111 w 324"/>
                <a:gd name="T61" fmla="*/ 10 h 160"/>
                <a:gd name="T62" fmla="*/ 73 w 324"/>
                <a:gd name="T63" fmla="*/ 21 h 160"/>
                <a:gd name="T64" fmla="*/ 34 w 324"/>
                <a:gd name="T65" fmla="*/ 38 h 160"/>
                <a:gd name="T66" fmla="*/ 8 w 324"/>
                <a:gd name="T67" fmla="*/ 61 h 160"/>
                <a:gd name="T68" fmla="*/ 0 w 324"/>
                <a:gd name="T69" fmla="*/ 82 h 160"/>
                <a:gd name="T70" fmla="*/ 1 w 324"/>
                <a:gd name="T71" fmla="*/ 9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160">
                  <a:moveTo>
                    <a:pt x="2" y="97"/>
                  </a:moveTo>
                  <a:lnTo>
                    <a:pt x="6" y="99"/>
                  </a:lnTo>
                  <a:lnTo>
                    <a:pt x="13" y="104"/>
                  </a:lnTo>
                  <a:lnTo>
                    <a:pt x="23" y="108"/>
                  </a:lnTo>
                  <a:lnTo>
                    <a:pt x="36" y="114"/>
                  </a:lnTo>
                  <a:lnTo>
                    <a:pt x="51" y="120"/>
                  </a:lnTo>
                  <a:lnTo>
                    <a:pt x="67" y="127"/>
                  </a:lnTo>
                  <a:lnTo>
                    <a:pt x="84" y="134"/>
                  </a:lnTo>
                  <a:lnTo>
                    <a:pt x="103" y="139"/>
                  </a:lnTo>
                  <a:lnTo>
                    <a:pt x="120" y="146"/>
                  </a:lnTo>
                  <a:lnTo>
                    <a:pt x="137" y="151"/>
                  </a:lnTo>
                  <a:lnTo>
                    <a:pt x="153" y="155"/>
                  </a:lnTo>
                  <a:lnTo>
                    <a:pt x="168" y="159"/>
                  </a:lnTo>
                  <a:lnTo>
                    <a:pt x="180" y="160"/>
                  </a:lnTo>
                  <a:lnTo>
                    <a:pt x="190" y="160"/>
                  </a:lnTo>
                  <a:lnTo>
                    <a:pt x="196" y="158"/>
                  </a:lnTo>
                  <a:lnTo>
                    <a:pt x="199" y="154"/>
                  </a:lnTo>
                  <a:lnTo>
                    <a:pt x="197" y="150"/>
                  </a:lnTo>
                  <a:lnTo>
                    <a:pt x="191" y="145"/>
                  </a:lnTo>
                  <a:lnTo>
                    <a:pt x="181" y="140"/>
                  </a:lnTo>
                  <a:lnTo>
                    <a:pt x="168" y="137"/>
                  </a:lnTo>
                  <a:lnTo>
                    <a:pt x="152" y="132"/>
                  </a:lnTo>
                  <a:lnTo>
                    <a:pt x="136" y="128"/>
                  </a:lnTo>
                  <a:lnTo>
                    <a:pt x="119" y="123"/>
                  </a:lnTo>
                  <a:lnTo>
                    <a:pt x="103" y="119"/>
                  </a:lnTo>
                  <a:lnTo>
                    <a:pt x="88" y="114"/>
                  </a:lnTo>
                  <a:lnTo>
                    <a:pt x="75" y="108"/>
                  </a:lnTo>
                  <a:lnTo>
                    <a:pt x="66" y="102"/>
                  </a:lnTo>
                  <a:lnTo>
                    <a:pt x="60" y="97"/>
                  </a:lnTo>
                  <a:lnTo>
                    <a:pt x="59" y="90"/>
                  </a:lnTo>
                  <a:lnTo>
                    <a:pt x="63" y="83"/>
                  </a:lnTo>
                  <a:lnTo>
                    <a:pt x="75" y="75"/>
                  </a:lnTo>
                  <a:lnTo>
                    <a:pt x="93" y="66"/>
                  </a:lnTo>
                  <a:lnTo>
                    <a:pt x="103" y="63"/>
                  </a:lnTo>
                  <a:lnTo>
                    <a:pt x="115" y="60"/>
                  </a:lnTo>
                  <a:lnTo>
                    <a:pt x="129" y="59"/>
                  </a:lnTo>
                  <a:lnTo>
                    <a:pt x="146" y="56"/>
                  </a:lnTo>
                  <a:lnTo>
                    <a:pt x="165" y="55"/>
                  </a:lnTo>
                  <a:lnTo>
                    <a:pt x="183" y="53"/>
                  </a:lnTo>
                  <a:lnTo>
                    <a:pt x="204" y="52"/>
                  </a:lnTo>
                  <a:lnTo>
                    <a:pt x="224" y="52"/>
                  </a:lnTo>
                  <a:lnTo>
                    <a:pt x="243" y="51"/>
                  </a:lnTo>
                  <a:lnTo>
                    <a:pt x="262" y="49"/>
                  </a:lnTo>
                  <a:lnTo>
                    <a:pt x="278" y="49"/>
                  </a:lnTo>
                  <a:lnTo>
                    <a:pt x="293" y="48"/>
                  </a:lnTo>
                  <a:lnTo>
                    <a:pt x="305" y="47"/>
                  </a:lnTo>
                  <a:lnTo>
                    <a:pt x="316" y="47"/>
                  </a:lnTo>
                  <a:lnTo>
                    <a:pt x="321" y="46"/>
                  </a:lnTo>
                  <a:lnTo>
                    <a:pt x="324" y="45"/>
                  </a:lnTo>
                  <a:lnTo>
                    <a:pt x="323" y="32"/>
                  </a:lnTo>
                  <a:lnTo>
                    <a:pt x="315" y="22"/>
                  </a:lnTo>
                  <a:lnTo>
                    <a:pt x="300" y="15"/>
                  </a:lnTo>
                  <a:lnTo>
                    <a:pt x="281" y="9"/>
                  </a:lnTo>
                  <a:lnTo>
                    <a:pt x="260" y="6"/>
                  </a:lnTo>
                  <a:lnTo>
                    <a:pt x="240" y="3"/>
                  </a:lnTo>
                  <a:lnTo>
                    <a:pt x="222" y="2"/>
                  </a:lnTo>
                  <a:lnTo>
                    <a:pt x="209" y="1"/>
                  </a:lnTo>
                  <a:lnTo>
                    <a:pt x="190" y="0"/>
                  </a:lnTo>
                  <a:lnTo>
                    <a:pt x="172" y="1"/>
                  </a:lnTo>
                  <a:lnTo>
                    <a:pt x="151" y="3"/>
                  </a:lnTo>
                  <a:lnTo>
                    <a:pt x="131" y="6"/>
                  </a:lnTo>
                  <a:lnTo>
                    <a:pt x="111" y="10"/>
                  </a:lnTo>
                  <a:lnTo>
                    <a:pt x="91" y="15"/>
                  </a:lnTo>
                  <a:lnTo>
                    <a:pt x="73" y="21"/>
                  </a:lnTo>
                  <a:lnTo>
                    <a:pt x="55" y="26"/>
                  </a:lnTo>
                  <a:lnTo>
                    <a:pt x="34" y="38"/>
                  </a:lnTo>
                  <a:lnTo>
                    <a:pt x="17" y="49"/>
                  </a:lnTo>
                  <a:lnTo>
                    <a:pt x="8" y="61"/>
                  </a:lnTo>
                  <a:lnTo>
                    <a:pt x="2" y="71"/>
                  </a:lnTo>
                  <a:lnTo>
                    <a:pt x="0" y="82"/>
                  </a:lnTo>
                  <a:lnTo>
                    <a:pt x="1" y="90"/>
                  </a:lnTo>
                  <a:lnTo>
                    <a:pt x="1" y="94"/>
                  </a:lnTo>
                  <a:lnTo>
                    <a:pt x="2" y="9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1" name="Freeform 45"/>
            <p:cNvSpPr>
              <a:spLocks/>
            </p:cNvSpPr>
            <p:nvPr/>
          </p:nvSpPr>
          <p:spPr bwMode="auto">
            <a:xfrm>
              <a:off x="869" y="3872"/>
              <a:ext cx="201" cy="41"/>
            </a:xfrm>
            <a:custGeom>
              <a:avLst/>
              <a:gdLst>
                <a:gd name="T0" fmla="*/ 89 w 400"/>
                <a:gd name="T1" fmla="*/ 9 h 82"/>
                <a:gd name="T2" fmla="*/ 127 w 400"/>
                <a:gd name="T3" fmla="*/ 9 h 82"/>
                <a:gd name="T4" fmla="*/ 162 w 400"/>
                <a:gd name="T5" fmla="*/ 13 h 82"/>
                <a:gd name="T6" fmla="*/ 209 w 400"/>
                <a:gd name="T7" fmla="*/ 14 h 82"/>
                <a:gd name="T8" fmla="*/ 253 w 400"/>
                <a:gd name="T9" fmla="*/ 9 h 82"/>
                <a:gd name="T10" fmla="*/ 276 w 400"/>
                <a:gd name="T11" fmla="*/ 5 h 82"/>
                <a:gd name="T12" fmla="*/ 301 w 400"/>
                <a:gd name="T13" fmla="*/ 5 h 82"/>
                <a:gd name="T14" fmla="*/ 329 w 400"/>
                <a:gd name="T15" fmla="*/ 9 h 82"/>
                <a:gd name="T16" fmla="*/ 344 w 400"/>
                <a:gd name="T17" fmla="*/ 15 h 82"/>
                <a:gd name="T18" fmla="*/ 361 w 400"/>
                <a:gd name="T19" fmla="*/ 27 h 82"/>
                <a:gd name="T20" fmla="*/ 373 w 400"/>
                <a:gd name="T21" fmla="*/ 34 h 82"/>
                <a:gd name="T22" fmla="*/ 383 w 400"/>
                <a:gd name="T23" fmla="*/ 45 h 82"/>
                <a:gd name="T24" fmla="*/ 383 w 400"/>
                <a:gd name="T25" fmla="*/ 52 h 82"/>
                <a:gd name="T26" fmla="*/ 390 w 400"/>
                <a:gd name="T27" fmla="*/ 60 h 82"/>
                <a:gd name="T28" fmla="*/ 391 w 400"/>
                <a:gd name="T29" fmla="*/ 68 h 82"/>
                <a:gd name="T30" fmla="*/ 395 w 400"/>
                <a:gd name="T31" fmla="*/ 77 h 82"/>
                <a:gd name="T32" fmla="*/ 398 w 400"/>
                <a:gd name="T33" fmla="*/ 78 h 82"/>
                <a:gd name="T34" fmla="*/ 400 w 400"/>
                <a:gd name="T35" fmla="*/ 72 h 82"/>
                <a:gd name="T36" fmla="*/ 400 w 400"/>
                <a:gd name="T37" fmla="*/ 62 h 82"/>
                <a:gd name="T38" fmla="*/ 396 w 400"/>
                <a:gd name="T39" fmla="*/ 55 h 82"/>
                <a:gd name="T40" fmla="*/ 396 w 400"/>
                <a:gd name="T41" fmla="*/ 37 h 82"/>
                <a:gd name="T42" fmla="*/ 394 w 400"/>
                <a:gd name="T43" fmla="*/ 22 h 82"/>
                <a:gd name="T44" fmla="*/ 390 w 400"/>
                <a:gd name="T45" fmla="*/ 17 h 82"/>
                <a:gd name="T46" fmla="*/ 385 w 400"/>
                <a:gd name="T47" fmla="*/ 11 h 82"/>
                <a:gd name="T48" fmla="*/ 379 w 400"/>
                <a:gd name="T49" fmla="*/ 7 h 82"/>
                <a:gd name="T50" fmla="*/ 368 w 400"/>
                <a:gd name="T51" fmla="*/ 4 h 82"/>
                <a:gd name="T52" fmla="*/ 308 w 400"/>
                <a:gd name="T53" fmla="*/ 0 h 82"/>
                <a:gd name="T54" fmla="*/ 165 w 400"/>
                <a:gd name="T55" fmla="*/ 2 h 82"/>
                <a:gd name="T56" fmla="*/ 9 w 400"/>
                <a:gd name="T57" fmla="*/ 7 h 82"/>
                <a:gd name="T58" fmla="*/ 0 w 400"/>
                <a:gd name="T59" fmla="*/ 14 h 82"/>
                <a:gd name="T60" fmla="*/ 19 w 400"/>
                <a:gd name="T61" fmla="*/ 14 h 82"/>
                <a:gd name="T62" fmla="*/ 21 w 400"/>
                <a:gd name="T63" fmla="*/ 14 h 82"/>
                <a:gd name="T64" fmla="*/ 35 w 400"/>
                <a:gd name="T65" fmla="*/ 14 h 82"/>
                <a:gd name="T66" fmla="*/ 71 w 400"/>
                <a:gd name="T67" fmla="*/ 1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0" h="82">
                  <a:moveTo>
                    <a:pt x="71" y="11"/>
                  </a:moveTo>
                  <a:lnTo>
                    <a:pt x="89" y="9"/>
                  </a:lnTo>
                  <a:lnTo>
                    <a:pt x="109" y="9"/>
                  </a:lnTo>
                  <a:lnTo>
                    <a:pt x="127" y="9"/>
                  </a:lnTo>
                  <a:lnTo>
                    <a:pt x="147" y="11"/>
                  </a:lnTo>
                  <a:lnTo>
                    <a:pt x="162" y="13"/>
                  </a:lnTo>
                  <a:lnTo>
                    <a:pt x="177" y="14"/>
                  </a:lnTo>
                  <a:lnTo>
                    <a:pt x="209" y="14"/>
                  </a:lnTo>
                  <a:lnTo>
                    <a:pt x="238" y="11"/>
                  </a:lnTo>
                  <a:lnTo>
                    <a:pt x="253" y="9"/>
                  </a:lnTo>
                  <a:lnTo>
                    <a:pt x="269" y="7"/>
                  </a:lnTo>
                  <a:lnTo>
                    <a:pt x="276" y="5"/>
                  </a:lnTo>
                  <a:lnTo>
                    <a:pt x="284" y="5"/>
                  </a:lnTo>
                  <a:lnTo>
                    <a:pt x="301" y="5"/>
                  </a:lnTo>
                  <a:lnTo>
                    <a:pt x="320" y="7"/>
                  </a:lnTo>
                  <a:lnTo>
                    <a:pt x="329" y="9"/>
                  </a:lnTo>
                  <a:lnTo>
                    <a:pt x="337" y="14"/>
                  </a:lnTo>
                  <a:lnTo>
                    <a:pt x="344" y="15"/>
                  </a:lnTo>
                  <a:lnTo>
                    <a:pt x="350" y="19"/>
                  </a:lnTo>
                  <a:lnTo>
                    <a:pt x="361" y="27"/>
                  </a:lnTo>
                  <a:lnTo>
                    <a:pt x="367" y="30"/>
                  </a:lnTo>
                  <a:lnTo>
                    <a:pt x="373" y="34"/>
                  </a:lnTo>
                  <a:lnTo>
                    <a:pt x="379" y="39"/>
                  </a:lnTo>
                  <a:lnTo>
                    <a:pt x="383" y="45"/>
                  </a:lnTo>
                  <a:lnTo>
                    <a:pt x="383" y="49"/>
                  </a:lnTo>
                  <a:lnTo>
                    <a:pt x="383" y="52"/>
                  </a:lnTo>
                  <a:lnTo>
                    <a:pt x="385" y="54"/>
                  </a:lnTo>
                  <a:lnTo>
                    <a:pt x="390" y="60"/>
                  </a:lnTo>
                  <a:lnTo>
                    <a:pt x="391" y="65"/>
                  </a:lnTo>
                  <a:lnTo>
                    <a:pt x="391" y="68"/>
                  </a:lnTo>
                  <a:lnTo>
                    <a:pt x="394" y="74"/>
                  </a:lnTo>
                  <a:lnTo>
                    <a:pt x="395" y="77"/>
                  </a:lnTo>
                  <a:lnTo>
                    <a:pt x="397" y="82"/>
                  </a:lnTo>
                  <a:lnTo>
                    <a:pt x="398" y="78"/>
                  </a:lnTo>
                  <a:lnTo>
                    <a:pt x="400" y="76"/>
                  </a:lnTo>
                  <a:lnTo>
                    <a:pt x="400" y="72"/>
                  </a:lnTo>
                  <a:lnTo>
                    <a:pt x="400" y="66"/>
                  </a:lnTo>
                  <a:lnTo>
                    <a:pt x="400" y="62"/>
                  </a:lnTo>
                  <a:lnTo>
                    <a:pt x="398" y="59"/>
                  </a:lnTo>
                  <a:lnTo>
                    <a:pt x="396" y="55"/>
                  </a:lnTo>
                  <a:lnTo>
                    <a:pt x="396" y="43"/>
                  </a:lnTo>
                  <a:lnTo>
                    <a:pt x="396" y="37"/>
                  </a:lnTo>
                  <a:lnTo>
                    <a:pt x="395" y="29"/>
                  </a:lnTo>
                  <a:lnTo>
                    <a:pt x="394" y="22"/>
                  </a:lnTo>
                  <a:lnTo>
                    <a:pt x="391" y="20"/>
                  </a:lnTo>
                  <a:lnTo>
                    <a:pt x="390" y="17"/>
                  </a:lnTo>
                  <a:lnTo>
                    <a:pt x="388" y="14"/>
                  </a:lnTo>
                  <a:lnTo>
                    <a:pt x="385" y="11"/>
                  </a:lnTo>
                  <a:lnTo>
                    <a:pt x="383" y="9"/>
                  </a:lnTo>
                  <a:lnTo>
                    <a:pt x="379" y="7"/>
                  </a:lnTo>
                  <a:lnTo>
                    <a:pt x="374" y="5"/>
                  </a:lnTo>
                  <a:lnTo>
                    <a:pt x="368" y="4"/>
                  </a:lnTo>
                  <a:lnTo>
                    <a:pt x="329" y="1"/>
                  </a:lnTo>
                  <a:lnTo>
                    <a:pt x="308" y="0"/>
                  </a:lnTo>
                  <a:lnTo>
                    <a:pt x="288" y="0"/>
                  </a:lnTo>
                  <a:lnTo>
                    <a:pt x="165" y="2"/>
                  </a:lnTo>
                  <a:lnTo>
                    <a:pt x="42" y="7"/>
                  </a:lnTo>
                  <a:lnTo>
                    <a:pt x="9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6" y="14"/>
                  </a:lnTo>
                  <a:lnTo>
                    <a:pt x="35" y="14"/>
                  </a:lnTo>
                  <a:lnTo>
                    <a:pt x="53" y="13"/>
                  </a:lnTo>
                  <a:lnTo>
                    <a:pt x="71" y="11"/>
                  </a:lnTo>
                  <a:lnTo>
                    <a:pt x="71" y="11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2" name="Freeform 46"/>
            <p:cNvSpPr>
              <a:spLocks/>
            </p:cNvSpPr>
            <p:nvPr/>
          </p:nvSpPr>
          <p:spPr bwMode="auto">
            <a:xfrm>
              <a:off x="807" y="3851"/>
              <a:ext cx="273" cy="94"/>
            </a:xfrm>
            <a:custGeom>
              <a:avLst/>
              <a:gdLst>
                <a:gd name="T0" fmla="*/ 130 w 546"/>
                <a:gd name="T1" fmla="*/ 52 h 186"/>
                <a:gd name="T2" fmla="*/ 140 w 546"/>
                <a:gd name="T3" fmla="*/ 48 h 186"/>
                <a:gd name="T4" fmla="*/ 149 w 546"/>
                <a:gd name="T5" fmla="*/ 47 h 186"/>
                <a:gd name="T6" fmla="*/ 160 w 546"/>
                <a:gd name="T7" fmla="*/ 48 h 186"/>
                <a:gd name="T8" fmla="*/ 188 w 546"/>
                <a:gd name="T9" fmla="*/ 47 h 186"/>
                <a:gd name="T10" fmla="*/ 228 w 546"/>
                <a:gd name="T11" fmla="*/ 46 h 186"/>
                <a:gd name="T12" fmla="*/ 270 w 546"/>
                <a:gd name="T13" fmla="*/ 43 h 186"/>
                <a:gd name="T14" fmla="*/ 310 w 546"/>
                <a:gd name="T15" fmla="*/ 42 h 186"/>
                <a:gd name="T16" fmla="*/ 351 w 546"/>
                <a:gd name="T17" fmla="*/ 41 h 186"/>
                <a:gd name="T18" fmla="*/ 392 w 546"/>
                <a:gd name="T19" fmla="*/ 41 h 186"/>
                <a:gd name="T20" fmla="*/ 432 w 546"/>
                <a:gd name="T21" fmla="*/ 41 h 186"/>
                <a:gd name="T22" fmla="*/ 474 w 546"/>
                <a:gd name="T23" fmla="*/ 43 h 186"/>
                <a:gd name="T24" fmla="*/ 507 w 546"/>
                <a:gd name="T25" fmla="*/ 49 h 186"/>
                <a:gd name="T26" fmla="*/ 521 w 546"/>
                <a:gd name="T27" fmla="*/ 73 h 186"/>
                <a:gd name="T28" fmla="*/ 523 w 546"/>
                <a:gd name="T29" fmla="*/ 108 h 186"/>
                <a:gd name="T30" fmla="*/ 519 w 546"/>
                <a:gd name="T31" fmla="*/ 140 h 186"/>
                <a:gd name="T32" fmla="*/ 517 w 546"/>
                <a:gd name="T33" fmla="*/ 160 h 186"/>
                <a:gd name="T34" fmla="*/ 532 w 546"/>
                <a:gd name="T35" fmla="*/ 162 h 186"/>
                <a:gd name="T36" fmla="*/ 546 w 546"/>
                <a:gd name="T37" fmla="*/ 122 h 186"/>
                <a:gd name="T38" fmla="*/ 539 w 546"/>
                <a:gd name="T39" fmla="*/ 54 h 186"/>
                <a:gd name="T40" fmla="*/ 516 w 546"/>
                <a:gd name="T41" fmla="*/ 20 h 186"/>
                <a:gd name="T42" fmla="*/ 489 w 546"/>
                <a:gd name="T43" fmla="*/ 14 h 186"/>
                <a:gd name="T44" fmla="*/ 454 w 546"/>
                <a:gd name="T45" fmla="*/ 8 h 186"/>
                <a:gd name="T46" fmla="*/ 425 w 546"/>
                <a:gd name="T47" fmla="*/ 4 h 186"/>
                <a:gd name="T48" fmla="*/ 398 w 546"/>
                <a:gd name="T49" fmla="*/ 4 h 186"/>
                <a:gd name="T50" fmla="*/ 357 w 546"/>
                <a:gd name="T51" fmla="*/ 3 h 186"/>
                <a:gd name="T52" fmla="*/ 318 w 546"/>
                <a:gd name="T53" fmla="*/ 2 h 186"/>
                <a:gd name="T54" fmla="*/ 278 w 546"/>
                <a:gd name="T55" fmla="*/ 1 h 186"/>
                <a:gd name="T56" fmla="*/ 236 w 546"/>
                <a:gd name="T57" fmla="*/ 0 h 186"/>
                <a:gd name="T58" fmla="*/ 196 w 546"/>
                <a:gd name="T59" fmla="*/ 1 h 186"/>
                <a:gd name="T60" fmla="*/ 157 w 546"/>
                <a:gd name="T61" fmla="*/ 2 h 186"/>
                <a:gd name="T62" fmla="*/ 117 w 546"/>
                <a:gd name="T63" fmla="*/ 5 h 186"/>
                <a:gd name="T64" fmla="*/ 87 w 546"/>
                <a:gd name="T65" fmla="*/ 10 h 186"/>
                <a:gd name="T66" fmla="*/ 70 w 546"/>
                <a:gd name="T67" fmla="*/ 15 h 186"/>
                <a:gd name="T68" fmla="*/ 60 w 546"/>
                <a:gd name="T69" fmla="*/ 25 h 186"/>
                <a:gd name="T70" fmla="*/ 52 w 546"/>
                <a:gd name="T71" fmla="*/ 45 h 186"/>
                <a:gd name="T72" fmla="*/ 43 w 546"/>
                <a:gd name="T73" fmla="*/ 70 h 186"/>
                <a:gd name="T74" fmla="*/ 27 w 546"/>
                <a:gd name="T75" fmla="*/ 105 h 186"/>
                <a:gd name="T76" fmla="*/ 11 w 546"/>
                <a:gd name="T77" fmla="*/ 144 h 186"/>
                <a:gd name="T78" fmla="*/ 0 w 546"/>
                <a:gd name="T79" fmla="*/ 174 h 186"/>
                <a:gd name="T80" fmla="*/ 8 w 546"/>
                <a:gd name="T81" fmla="*/ 186 h 186"/>
                <a:gd name="T82" fmla="*/ 24 w 546"/>
                <a:gd name="T83" fmla="*/ 172 h 186"/>
                <a:gd name="T84" fmla="*/ 40 w 546"/>
                <a:gd name="T85" fmla="*/ 139 h 186"/>
                <a:gd name="T86" fmla="*/ 54 w 546"/>
                <a:gd name="T87" fmla="*/ 107 h 186"/>
                <a:gd name="T88" fmla="*/ 60 w 546"/>
                <a:gd name="T89" fmla="*/ 90 h 186"/>
                <a:gd name="T90" fmla="*/ 67 w 546"/>
                <a:gd name="T91" fmla="*/ 76 h 186"/>
                <a:gd name="T92" fmla="*/ 80 w 546"/>
                <a:gd name="T93" fmla="*/ 70 h 186"/>
                <a:gd name="T94" fmla="*/ 103 w 546"/>
                <a:gd name="T95" fmla="*/ 63 h 186"/>
                <a:gd name="T96" fmla="*/ 123 w 546"/>
                <a:gd name="T97" fmla="*/ 56 h 186"/>
                <a:gd name="T98" fmla="*/ 129 w 546"/>
                <a:gd name="T99" fmla="*/ 5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6" h="186">
                  <a:moveTo>
                    <a:pt x="125" y="55"/>
                  </a:moveTo>
                  <a:lnTo>
                    <a:pt x="130" y="52"/>
                  </a:lnTo>
                  <a:lnTo>
                    <a:pt x="135" y="49"/>
                  </a:lnTo>
                  <a:lnTo>
                    <a:pt x="140" y="48"/>
                  </a:lnTo>
                  <a:lnTo>
                    <a:pt x="144" y="47"/>
                  </a:lnTo>
                  <a:lnTo>
                    <a:pt x="149" y="47"/>
                  </a:lnTo>
                  <a:lnTo>
                    <a:pt x="155" y="48"/>
                  </a:lnTo>
                  <a:lnTo>
                    <a:pt x="160" y="48"/>
                  </a:lnTo>
                  <a:lnTo>
                    <a:pt x="167" y="48"/>
                  </a:lnTo>
                  <a:lnTo>
                    <a:pt x="188" y="47"/>
                  </a:lnTo>
                  <a:lnTo>
                    <a:pt x="207" y="47"/>
                  </a:lnTo>
                  <a:lnTo>
                    <a:pt x="228" y="46"/>
                  </a:lnTo>
                  <a:lnTo>
                    <a:pt x="249" y="45"/>
                  </a:lnTo>
                  <a:lnTo>
                    <a:pt x="270" y="43"/>
                  </a:lnTo>
                  <a:lnTo>
                    <a:pt x="289" y="43"/>
                  </a:lnTo>
                  <a:lnTo>
                    <a:pt x="310" y="42"/>
                  </a:lnTo>
                  <a:lnTo>
                    <a:pt x="331" y="41"/>
                  </a:lnTo>
                  <a:lnTo>
                    <a:pt x="351" y="41"/>
                  </a:lnTo>
                  <a:lnTo>
                    <a:pt x="371" y="41"/>
                  </a:lnTo>
                  <a:lnTo>
                    <a:pt x="392" y="41"/>
                  </a:lnTo>
                  <a:lnTo>
                    <a:pt x="413" y="41"/>
                  </a:lnTo>
                  <a:lnTo>
                    <a:pt x="432" y="41"/>
                  </a:lnTo>
                  <a:lnTo>
                    <a:pt x="453" y="42"/>
                  </a:lnTo>
                  <a:lnTo>
                    <a:pt x="474" y="43"/>
                  </a:lnTo>
                  <a:lnTo>
                    <a:pt x="493" y="45"/>
                  </a:lnTo>
                  <a:lnTo>
                    <a:pt x="507" y="49"/>
                  </a:lnTo>
                  <a:lnTo>
                    <a:pt x="515" y="58"/>
                  </a:lnTo>
                  <a:lnTo>
                    <a:pt x="521" y="73"/>
                  </a:lnTo>
                  <a:lnTo>
                    <a:pt x="523" y="90"/>
                  </a:lnTo>
                  <a:lnTo>
                    <a:pt x="523" y="108"/>
                  </a:lnTo>
                  <a:lnTo>
                    <a:pt x="521" y="125"/>
                  </a:lnTo>
                  <a:lnTo>
                    <a:pt x="519" y="140"/>
                  </a:lnTo>
                  <a:lnTo>
                    <a:pt x="516" y="153"/>
                  </a:lnTo>
                  <a:lnTo>
                    <a:pt x="517" y="160"/>
                  </a:lnTo>
                  <a:lnTo>
                    <a:pt x="524" y="163"/>
                  </a:lnTo>
                  <a:lnTo>
                    <a:pt x="532" y="162"/>
                  </a:lnTo>
                  <a:lnTo>
                    <a:pt x="538" y="155"/>
                  </a:lnTo>
                  <a:lnTo>
                    <a:pt x="546" y="122"/>
                  </a:lnTo>
                  <a:lnTo>
                    <a:pt x="546" y="87"/>
                  </a:lnTo>
                  <a:lnTo>
                    <a:pt x="539" y="54"/>
                  </a:lnTo>
                  <a:lnTo>
                    <a:pt x="523" y="25"/>
                  </a:lnTo>
                  <a:lnTo>
                    <a:pt x="516" y="20"/>
                  </a:lnTo>
                  <a:lnTo>
                    <a:pt x="505" y="17"/>
                  </a:lnTo>
                  <a:lnTo>
                    <a:pt x="489" y="14"/>
                  </a:lnTo>
                  <a:lnTo>
                    <a:pt x="471" y="10"/>
                  </a:lnTo>
                  <a:lnTo>
                    <a:pt x="454" y="8"/>
                  </a:lnTo>
                  <a:lnTo>
                    <a:pt x="438" y="5"/>
                  </a:lnTo>
                  <a:lnTo>
                    <a:pt x="425" y="4"/>
                  </a:lnTo>
                  <a:lnTo>
                    <a:pt x="417" y="4"/>
                  </a:lnTo>
                  <a:lnTo>
                    <a:pt x="398" y="4"/>
                  </a:lnTo>
                  <a:lnTo>
                    <a:pt x="378" y="4"/>
                  </a:lnTo>
                  <a:lnTo>
                    <a:pt x="357" y="3"/>
                  </a:lnTo>
                  <a:lnTo>
                    <a:pt x="338" y="3"/>
                  </a:lnTo>
                  <a:lnTo>
                    <a:pt x="318" y="2"/>
                  </a:lnTo>
                  <a:lnTo>
                    <a:pt x="297" y="2"/>
                  </a:lnTo>
                  <a:lnTo>
                    <a:pt x="278" y="1"/>
                  </a:lnTo>
                  <a:lnTo>
                    <a:pt x="257" y="1"/>
                  </a:lnTo>
                  <a:lnTo>
                    <a:pt x="236" y="0"/>
                  </a:lnTo>
                  <a:lnTo>
                    <a:pt x="217" y="0"/>
                  </a:lnTo>
                  <a:lnTo>
                    <a:pt x="196" y="1"/>
                  </a:lnTo>
                  <a:lnTo>
                    <a:pt x="176" y="1"/>
                  </a:lnTo>
                  <a:lnTo>
                    <a:pt x="157" y="2"/>
                  </a:lnTo>
                  <a:lnTo>
                    <a:pt x="136" y="3"/>
                  </a:lnTo>
                  <a:lnTo>
                    <a:pt x="117" y="5"/>
                  </a:lnTo>
                  <a:lnTo>
                    <a:pt x="97" y="8"/>
                  </a:lnTo>
                  <a:lnTo>
                    <a:pt x="87" y="10"/>
                  </a:lnTo>
                  <a:lnTo>
                    <a:pt x="77" y="11"/>
                  </a:lnTo>
                  <a:lnTo>
                    <a:pt x="70" y="15"/>
                  </a:lnTo>
                  <a:lnTo>
                    <a:pt x="66" y="19"/>
                  </a:lnTo>
                  <a:lnTo>
                    <a:pt x="60" y="25"/>
                  </a:lnTo>
                  <a:lnTo>
                    <a:pt x="57" y="33"/>
                  </a:lnTo>
                  <a:lnTo>
                    <a:pt x="52" y="45"/>
                  </a:lnTo>
                  <a:lnTo>
                    <a:pt x="47" y="58"/>
                  </a:lnTo>
                  <a:lnTo>
                    <a:pt x="43" y="70"/>
                  </a:lnTo>
                  <a:lnTo>
                    <a:pt x="36" y="86"/>
                  </a:lnTo>
                  <a:lnTo>
                    <a:pt x="27" y="105"/>
                  </a:lnTo>
                  <a:lnTo>
                    <a:pt x="19" y="124"/>
                  </a:lnTo>
                  <a:lnTo>
                    <a:pt x="11" y="144"/>
                  </a:lnTo>
                  <a:lnTo>
                    <a:pt x="4" y="160"/>
                  </a:lnTo>
                  <a:lnTo>
                    <a:pt x="0" y="174"/>
                  </a:lnTo>
                  <a:lnTo>
                    <a:pt x="1" y="182"/>
                  </a:lnTo>
                  <a:lnTo>
                    <a:pt x="8" y="186"/>
                  </a:lnTo>
                  <a:lnTo>
                    <a:pt x="16" y="183"/>
                  </a:lnTo>
                  <a:lnTo>
                    <a:pt x="24" y="172"/>
                  </a:lnTo>
                  <a:lnTo>
                    <a:pt x="34" y="156"/>
                  </a:lnTo>
                  <a:lnTo>
                    <a:pt x="40" y="139"/>
                  </a:lnTo>
                  <a:lnTo>
                    <a:pt x="49" y="122"/>
                  </a:lnTo>
                  <a:lnTo>
                    <a:pt x="54" y="107"/>
                  </a:lnTo>
                  <a:lnTo>
                    <a:pt x="58" y="96"/>
                  </a:lnTo>
                  <a:lnTo>
                    <a:pt x="60" y="90"/>
                  </a:lnTo>
                  <a:lnTo>
                    <a:pt x="64" y="83"/>
                  </a:lnTo>
                  <a:lnTo>
                    <a:pt x="67" y="76"/>
                  </a:lnTo>
                  <a:lnTo>
                    <a:pt x="70" y="72"/>
                  </a:lnTo>
                  <a:lnTo>
                    <a:pt x="80" y="70"/>
                  </a:lnTo>
                  <a:lnTo>
                    <a:pt x="91" y="66"/>
                  </a:lnTo>
                  <a:lnTo>
                    <a:pt x="103" y="63"/>
                  </a:lnTo>
                  <a:lnTo>
                    <a:pt x="114" y="58"/>
                  </a:lnTo>
                  <a:lnTo>
                    <a:pt x="123" y="56"/>
                  </a:lnTo>
                  <a:lnTo>
                    <a:pt x="129" y="54"/>
                  </a:lnTo>
                  <a:lnTo>
                    <a:pt x="129" y="53"/>
                  </a:lnTo>
                  <a:lnTo>
                    <a:pt x="125" y="5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3" name="Freeform 47"/>
            <p:cNvSpPr>
              <a:spLocks/>
            </p:cNvSpPr>
            <p:nvPr/>
          </p:nvSpPr>
          <p:spPr bwMode="auto">
            <a:xfrm>
              <a:off x="831" y="3886"/>
              <a:ext cx="22" cy="25"/>
            </a:xfrm>
            <a:custGeom>
              <a:avLst/>
              <a:gdLst>
                <a:gd name="T0" fmla="*/ 18 w 43"/>
                <a:gd name="T1" fmla="*/ 4 h 49"/>
                <a:gd name="T2" fmla="*/ 17 w 43"/>
                <a:gd name="T3" fmla="*/ 8 h 49"/>
                <a:gd name="T4" fmla="*/ 12 w 43"/>
                <a:gd name="T5" fmla="*/ 15 h 49"/>
                <a:gd name="T6" fmla="*/ 12 w 43"/>
                <a:gd name="T7" fmla="*/ 17 h 49"/>
                <a:gd name="T8" fmla="*/ 12 w 43"/>
                <a:gd name="T9" fmla="*/ 22 h 49"/>
                <a:gd name="T10" fmla="*/ 11 w 43"/>
                <a:gd name="T11" fmla="*/ 25 h 49"/>
                <a:gd name="T12" fmla="*/ 9 w 43"/>
                <a:gd name="T13" fmla="*/ 27 h 49"/>
                <a:gd name="T14" fmla="*/ 9 w 43"/>
                <a:gd name="T15" fmla="*/ 31 h 49"/>
                <a:gd name="T16" fmla="*/ 9 w 43"/>
                <a:gd name="T17" fmla="*/ 34 h 49"/>
                <a:gd name="T18" fmla="*/ 1 w 43"/>
                <a:gd name="T19" fmla="*/ 48 h 49"/>
                <a:gd name="T20" fmla="*/ 0 w 43"/>
                <a:gd name="T21" fmla="*/ 49 h 49"/>
                <a:gd name="T22" fmla="*/ 9 w 43"/>
                <a:gd name="T23" fmla="*/ 38 h 49"/>
                <a:gd name="T24" fmla="*/ 21 w 43"/>
                <a:gd name="T25" fmla="*/ 26 h 49"/>
                <a:gd name="T26" fmla="*/ 23 w 43"/>
                <a:gd name="T27" fmla="*/ 24 h 49"/>
                <a:gd name="T28" fmla="*/ 34 w 43"/>
                <a:gd name="T29" fmla="*/ 11 h 49"/>
                <a:gd name="T30" fmla="*/ 43 w 43"/>
                <a:gd name="T31" fmla="*/ 0 h 49"/>
                <a:gd name="T32" fmla="*/ 24 w 43"/>
                <a:gd name="T33" fmla="*/ 3 h 49"/>
                <a:gd name="T34" fmla="*/ 21 w 43"/>
                <a:gd name="T35" fmla="*/ 3 h 49"/>
                <a:gd name="T36" fmla="*/ 18 w 43"/>
                <a:gd name="T37" fmla="*/ 4 h 49"/>
                <a:gd name="T38" fmla="*/ 18 w 43"/>
                <a:gd name="T39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49">
                  <a:moveTo>
                    <a:pt x="18" y="4"/>
                  </a:moveTo>
                  <a:lnTo>
                    <a:pt x="17" y="8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2" y="22"/>
                  </a:lnTo>
                  <a:lnTo>
                    <a:pt x="11" y="25"/>
                  </a:lnTo>
                  <a:lnTo>
                    <a:pt x="9" y="27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1" y="48"/>
                  </a:lnTo>
                  <a:lnTo>
                    <a:pt x="0" y="49"/>
                  </a:lnTo>
                  <a:lnTo>
                    <a:pt x="9" y="38"/>
                  </a:lnTo>
                  <a:lnTo>
                    <a:pt x="21" y="26"/>
                  </a:lnTo>
                  <a:lnTo>
                    <a:pt x="23" y="24"/>
                  </a:lnTo>
                  <a:lnTo>
                    <a:pt x="34" y="11"/>
                  </a:lnTo>
                  <a:lnTo>
                    <a:pt x="43" y="0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CE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4" name="Freeform 48"/>
            <p:cNvSpPr>
              <a:spLocks/>
            </p:cNvSpPr>
            <p:nvPr/>
          </p:nvSpPr>
          <p:spPr bwMode="auto">
            <a:xfrm>
              <a:off x="619" y="3035"/>
              <a:ext cx="39" cy="41"/>
            </a:xfrm>
            <a:custGeom>
              <a:avLst/>
              <a:gdLst>
                <a:gd name="T0" fmla="*/ 0 w 78"/>
                <a:gd name="T1" fmla="*/ 15 h 83"/>
                <a:gd name="T2" fmla="*/ 5 w 78"/>
                <a:gd name="T3" fmla="*/ 22 h 83"/>
                <a:gd name="T4" fmla="*/ 13 w 78"/>
                <a:gd name="T5" fmla="*/ 29 h 83"/>
                <a:gd name="T6" fmla="*/ 21 w 78"/>
                <a:gd name="T7" fmla="*/ 36 h 83"/>
                <a:gd name="T8" fmla="*/ 28 w 78"/>
                <a:gd name="T9" fmla="*/ 43 h 83"/>
                <a:gd name="T10" fmla="*/ 35 w 78"/>
                <a:gd name="T11" fmla="*/ 50 h 83"/>
                <a:gd name="T12" fmla="*/ 41 w 78"/>
                <a:gd name="T13" fmla="*/ 57 h 83"/>
                <a:gd name="T14" fmla="*/ 46 w 78"/>
                <a:gd name="T15" fmla="*/ 66 h 83"/>
                <a:gd name="T16" fmla="*/ 47 w 78"/>
                <a:gd name="T17" fmla="*/ 75 h 83"/>
                <a:gd name="T18" fmla="*/ 51 w 78"/>
                <a:gd name="T19" fmla="*/ 83 h 83"/>
                <a:gd name="T20" fmla="*/ 62 w 78"/>
                <a:gd name="T21" fmla="*/ 83 h 83"/>
                <a:gd name="T22" fmla="*/ 72 w 78"/>
                <a:gd name="T23" fmla="*/ 79 h 83"/>
                <a:gd name="T24" fmla="*/ 78 w 78"/>
                <a:gd name="T25" fmla="*/ 74 h 83"/>
                <a:gd name="T26" fmla="*/ 78 w 78"/>
                <a:gd name="T27" fmla="*/ 64 h 83"/>
                <a:gd name="T28" fmla="*/ 76 w 78"/>
                <a:gd name="T29" fmla="*/ 53 h 83"/>
                <a:gd name="T30" fmla="*/ 71 w 78"/>
                <a:gd name="T31" fmla="*/ 44 h 83"/>
                <a:gd name="T32" fmla="*/ 64 w 78"/>
                <a:gd name="T33" fmla="*/ 35 h 83"/>
                <a:gd name="T34" fmla="*/ 57 w 78"/>
                <a:gd name="T35" fmla="*/ 27 h 83"/>
                <a:gd name="T36" fmla="*/ 49 w 78"/>
                <a:gd name="T37" fmla="*/ 20 h 83"/>
                <a:gd name="T38" fmla="*/ 41 w 78"/>
                <a:gd name="T39" fmla="*/ 13 h 83"/>
                <a:gd name="T40" fmla="*/ 33 w 78"/>
                <a:gd name="T41" fmla="*/ 7 h 83"/>
                <a:gd name="T42" fmla="*/ 27 w 78"/>
                <a:gd name="T43" fmla="*/ 5 h 83"/>
                <a:gd name="T44" fmla="*/ 21 w 78"/>
                <a:gd name="T45" fmla="*/ 1 h 83"/>
                <a:gd name="T46" fmla="*/ 16 w 78"/>
                <a:gd name="T47" fmla="*/ 0 h 83"/>
                <a:gd name="T48" fmla="*/ 10 w 78"/>
                <a:gd name="T49" fmla="*/ 0 h 83"/>
                <a:gd name="T50" fmla="*/ 5 w 78"/>
                <a:gd name="T51" fmla="*/ 1 h 83"/>
                <a:gd name="T52" fmla="*/ 2 w 78"/>
                <a:gd name="T53" fmla="*/ 4 h 83"/>
                <a:gd name="T54" fmla="*/ 0 w 78"/>
                <a:gd name="T55" fmla="*/ 8 h 83"/>
                <a:gd name="T56" fmla="*/ 0 w 78"/>
                <a:gd name="T57" fmla="*/ 15 h 83"/>
                <a:gd name="T58" fmla="*/ 0 w 78"/>
                <a:gd name="T59" fmla="*/ 1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83">
                  <a:moveTo>
                    <a:pt x="0" y="15"/>
                  </a:moveTo>
                  <a:lnTo>
                    <a:pt x="5" y="22"/>
                  </a:lnTo>
                  <a:lnTo>
                    <a:pt x="13" y="2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5" y="50"/>
                  </a:lnTo>
                  <a:lnTo>
                    <a:pt x="41" y="57"/>
                  </a:lnTo>
                  <a:lnTo>
                    <a:pt x="46" y="66"/>
                  </a:lnTo>
                  <a:lnTo>
                    <a:pt x="47" y="75"/>
                  </a:lnTo>
                  <a:lnTo>
                    <a:pt x="51" y="83"/>
                  </a:lnTo>
                  <a:lnTo>
                    <a:pt x="62" y="83"/>
                  </a:lnTo>
                  <a:lnTo>
                    <a:pt x="72" y="79"/>
                  </a:lnTo>
                  <a:lnTo>
                    <a:pt x="78" y="74"/>
                  </a:lnTo>
                  <a:lnTo>
                    <a:pt x="78" y="64"/>
                  </a:lnTo>
                  <a:lnTo>
                    <a:pt x="76" y="53"/>
                  </a:lnTo>
                  <a:lnTo>
                    <a:pt x="71" y="44"/>
                  </a:lnTo>
                  <a:lnTo>
                    <a:pt x="64" y="35"/>
                  </a:lnTo>
                  <a:lnTo>
                    <a:pt x="57" y="27"/>
                  </a:lnTo>
                  <a:lnTo>
                    <a:pt x="49" y="20"/>
                  </a:lnTo>
                  <a:lnTo>
                    <a:pt x="41" y="13"/>
                  </a:lnTo>
                  <a:lnTo>
                    <a:pt x="33" y="7"/>
                  </a:lnTo>
                  <a:lnTo>
                    <a:pt x="27" y="5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93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5" name="Freeform 49"/>
            <p:cNvSpPr>
              <a:spLocks/>
            </p:cNvSpPr>
            <p:nvPr/>
          </p:nvSpPr>
          <p:spPr bwMode="auto">
            <a:xfrm>
              <a:off x="1229" y="2949"/>
              <a:ext cx="57" cy="63"/>
            </a:xfrm>
            <a:custGeom>
              <a:avLst/>
              <a:gdLst>
                <a:gd name="T0" fmla="*/ 112 w 113"/>
                <a:gd name="T1" fmla="*/ 1 h 125"/>
                <a:gd name="T2" fmla="*/ 104 w 113"/>
                <a:gd name="T3" fmla="*/ 0 h 125"/>
                <a:gd name="T4" fmla="*/ 93 w 113"/>
                <a:gd name="T5" fmla="*/ 1 h 125"/>
                <a:gd name="T6" fmla="*/ 79 w 113"/>
                <a:gd name="T7" fmla="*/ 4 h 125"/>
                <a:gd name="T8" fmla="*/ 64 w 113"/>
                <a:gd name="T9" fmla="*/ 8 h 125"/>
                <a:gd name="T10" fmla="*/ 49 w 113"/>
                <a:gd name="T11" fmla="*/ 13 h 125"/>
                <a:gd name="T12" fmla="*/ 35 w 113"/>
                <a:gd name="T13" fmla="*/ 17 h 125"/>
                <a:gd name="T14" fmla="*/ 25 w 113"/>
                <a:gd name="T15" fmla="*/ 23 h 125"/>
                <a:gd name="T16" fmla="*/ 18 w 113"/>
                <a:gd name="T17" fmla="*/ 28 h 125"/>
                <a:gd name="T18" fmla="*/ 12 w 113"/>
                <a:gd name="T19" fmla="*/ 37 h 125"/>
                <a:gd name="T20" fmla="*/ 7 w 113"/>
                <a:gd name="T21" fmla="*/ 52 h 125"/>
                <a:gd name="T22" fmla="*/ 3 w 113"/>
                <a:gd name="T23" fmla="*/ 70 h 125"/>
                <a:gd name="T24" fmla="*/ 0 w 113"/>
                <a:gd name="T25" fmla="*/ 89 h 125"/>
                <a:gd name="T26" fmla="*/ 0 w 113"/>
                <a:gd name="T27" fmla="*/ 106 h 125"/>
                <a:gd name="T28" fmla="*/ 4 w 113"/>
                <a:gd name="T29" fmla="*/ 119 h 125"/>
                <a:gd name="T30" fmla="*/ 12 w 113"/>
                <a:gd name="T31" fmla="*/ 125 h 125"/>
                <a:gd name="T32" fmla="*/ 25 w 113"/>
                <a:gd name="T33" fmla="*/ 123 h 125"/>
                <a:gd name="T34" fmla="*/ 28 w 113"/>
                <a:gd name="T35" fmla="*/ 117 h 125"/>
                <a:gd name="T36" fmla="*/ 29 w 113"/>
                <a:gd name="T37" fmla="*/ 108 h 125"/>
                <a:gd name="T38" fmla="*/ 28 w 113"/>
                <a:gd name="T39" fmla="*/ 98 h 125"/>
                <a:gd name="T40" fmla="*/ 29 w 113"/>
                <a:gd name="T41" fmla="*/ 90 h 125"/>
                <a:gd name="T42" fmla="*/ 35 w 113"/>
                <a:gd name="T43" fmla="*/ 80 h 125"/>
                <a:gd name="T44" fmla="*/ 47 w 113"/>
                <a:gd name="T45" fmla="*/ 69 h 125"/>
                <a:gd name="T46" fmla="*/ 62 w 113"/>
                <a:gd name="T47" fmla="*/ 57 h 125"/>
                <a:gd name="T48" fmla="*/ 79 w 113"/>
                <a:gd name="T49" fmla="*/ 46 h 125"/>
                <a:gd name="T50" fmla="*/ 94 w 113"/>
                <a:gd name="T51" fmla="*/ 33 h 125"/>
                <a:gd name="T52" fmla="*/ 106 w 113"/>
                <a:gd name="T53" fmla="*/ 22 h 125"/>
                <a:gd name="T54" fmla="*/ 113 w 113"/>
                <a:gd name="T55" fmla="*/ 11 h 125"/>
                <a:gd name="T56" fmla="*/ 112 w 113"/>
                <a:gd name="T57" fmla="*/ 1 h 125"/>
                <a:gd name="T58" fmla="*/ 112 w 113"/>
                <a:gd name="T59" fmla="*/ 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125">
                  <a:moveTo>
                    <a:pt x="112" y="1"/>
                  </a:moveTo>
                  <a:lnTo>
                    <a:pt x="104" y="0"/>
                  </a:lnTo>
                  <a:lnTo>
                    <a:pt x="93" y="1"/>
                  </a:lnTo>
                  <a:lnTo>
                    <a:pt x="79" y="4"/>
                  </a:lnTo>
                  <a:lnTo>
                    <a:pt x="64" y="8"/>
                  </a:lnTo>
                  <a:lnTo>
                    <a:pt x="49" y="13"/>
                  </a:lnTo>
                  <a:lnTo>
                    <a:pt x="35" y="17"/>
                  </a:lnTo>
                  <a:lnTo>
                    <a:pt x="25" y="23"/>
                  </a:lnTo>
                  <a:lnTo>
                    <a:pt x="18" y="28"/>
                  </a:lnTo>
                  <a:lnTo>
                    <a:pt x="12" y="37"/>
                  </a:lnTo>
                  <a:lnTo>
                    <a:pt x="7" y="52"/>
                  </a:lnTo>
                  <a:lnTo>
                    <a:pt x="3" y="70"/>
                  </a:lnTo>
                  <a:lnTo>
                    <a:pt x="0" y="89"/>
                  </a:lnTo>
                  <a:lnTo>
                    <a:pt x="0" y="106"/>
                  </a:lnTo>
                  <a:lnTo>
                    <a:pt x="4" y="119"/>
                  </a:lnTo>
                  <a:lnTo>
                    <a:pt x="12" y="125"/>
                  </a:lnTo>
                  <a:lnTo>
                    <a:pt x="25" y="123"/>
                  </a:lnTo>
                  <a:lnTo>
                    <a:pt x="28" y="117"/>
                  </a:lnTo>
                  <a:lnTo>
                    <a:pt x="29" y="108"/>
                  </a:lnTo>
                  <a:lnTo>
                    <a:pt x="28" y="98"/>
                  </a:lnTo>
                  <a:lnTo>
                    <a:pt x="29" y="90"/>
                  </a:lnTo>
                  <a:lnTo>
                    <a:pt x="35" y="80"/>
                  </a:lnTo>
                  <a:lnTo>
                    <a:pt x="47" y="69"/>
                  </a:lnTo>
                  <a:lnTo>
                    <a:pt x="62" y="57"/>
                  </a:lnTo>
                  <a:lnTo>
                    <a:pt x="79" y="46"/>
                  </a:lnTo>
                  <a:lnTo>
                    <a:pt x="94" y="33"/>
                  </a:lnTo>
                  <a:lnTo>
                    <a:pt x="106" y="22"/>
                  </a:lnTo>
                  <a:lnTo>
                    <a:pt x="113" y="11"/>
                  </a:lnTo>
                  <a:lnTo>
                    <a:pt x="112" y="1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93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6" name="Freeform 50"/>
            <p:cNvSpPr>
              <a:spLocks/>
            </p:cNvSpPr>
            <p:nvPr/>
          </p:nvSpPr>
          <p:spPr bwMode="auto">
            <a:xfrm>
              <a:off x="1236" y="3011"/>
              <a:ext cx="57" cy="95"/>
            </a:xfrm>
            <a:custGeom>
              <a:avLst/>
              <a:gdLst>
                <a:gd name="T0" fmla="*/ 114 w 115"/>
                <a:gd name="T1" fmla="*/ 172 h 189"/>
                <a:gd name="T2" fmla="*/ 99 w 115"/>
                <a:gd name="T3" fmla="*/ 158 h 189"/>
                <a:gd name="T4" fmla="*/ 70 w 115"/>
                <a:gd name="T5" fmla="*/ 146 h 189"/>
                <a:gd name="T6" fmla="*/ 53 w 115"/>
                <a:gd name="T7" fmla="*/ 137 h 189"/>
                <a:gd name="T8" fmla="*/ 49 w 115"/>
                <a:gd name="T9" fmla="*/ 130 h 189"/>
                <a:gd name="T10" fmla="*/ 40 w 115"/>
                <a:gd name="T11" fmla="*/ 120 h 189"/>
                <a:gd name="T12" fmla="*/ 39 w 115"/>
                <a:gd name="T13" fmla="*/ 112 h 189"/>
                <a:gd name="T14" fmla="*/ 32 w 115"/>
                <a:gd name="T15" fmla="*/ 88 h 189"/>
                <a:gd name="T16" fmla="*/ 31 w 115"/>
                <a:gd name="T17" fmla="*/ 61 h 189"/>
                <a:gd name="T18" fmla="*/ 35 w 115"/>
                <a:gd name="T19" fmla="*/ 15 h 189"/>
                <a:gd name="T20" fmla="*/ 32 w 115"/>
                <a:gd name="T21" fmla="*/ 10 h 189"/>
                <a:gd name="T22" fmla="*/ 29 w 115"/>
                <a:gd name="T23" fmla="*/ 5 h 189"/>
                <a:gd name="T24" fmla="*/ 27 w 115"/>
                <a:gd name="T25" fmla="*/ 4 h 189"/>
                <a:gd name="T26" fmla="*/ 8 w 115"/>
                <a:gd name="T27" fmla="*/ 2 h 189"/>
                <a:gd name="T28" fmla="*/ 2 w 115"/>
                <a:gd name="T29" fmla="*/ 4 h 189"/>
                <a:gd name="T30" fmla="*/ 0 w 115"/>
                <a:gd name="T31" fmla="*/ 2 h 189"/>
                <a:gd name="T32" fmla="*/ 4 w 115"/>
                <a:gd name="T33" fmla="*/ 6 h 189"/>
                <a:gd name="T34" fmla="*/ 6 w 115"/>
                <a:gd name="T35" fmla="*/ 27 h 189"/>
                <a:gd name="T36" fmla="*/ 6 w 115"/>
                <a:gd name="T37" fmla="*/ 36 h 189"/>
                <a:gd name="T38" fmla="*/ 1 w 115"/>
                <a:gd name="T39" fmla="*/ 53 h 189"/>
                <a:gd name="T40" fmla="*/ 15 w 115"/>
                <a:gd name="T41" fmla="*/ 58 h 189"/>
                <a:gd name="T42" fmla="*/ 17 w 115"/>
                <a:gd name="T43" fmla="*/ 60 h 189"/>
                <a:gd name="T44" fmla="*/ 19 w 115"/>
                <a:gd name="T45" fmla="*/ 68 h 189"/>
                <a:gd name="T46" fmla="*/ 16 w 115"/>
                <a:gd name="T47" fmla="*/ 78 h 189"/>
                <a:gd name="T48" fmla="*/ 15 w 115"/>
                <a:gd name="T49" fmla="*/ 83 h 189"/>
                <a:gd name="T50" fmla="*/ 20 w 115"/>
                <a:gd name="T51" fmla="*/ 91 h 189"/>
                <a:gd name="T52" fmla="*/ 20 w 115"/>
                <a:gd name="T53" fmla="*/ 104 h 189"/>
                <a:gd name="T54" fmla="*/ 25 w 115"/>
                <a:gd name="T55" fmla="*/ 108 h 189"/>
                <a:gd name="T56" fmla="*/ 32 w 115"/>
                <a:gd name="T57" fmla="*/ 111 h 189"/>
                <a:gd name="T58" fmla="*/ 46 w 115"/>
                <a:gd name="T59" fmla="*/ 131 h 189"/>
                <a:gd name="T60" fmla="*/ 46 w 115"/>
                <a:gd name="T61" fmla="*/ 137 h 189"/>
                <a:gd name="T62" fmla="*/ 60 w 115"/>
                <a:gd name="T63" fmla="*/ 152 h 189"/>
                <a:gd name="T64" fmla="*/ 76 w 115"/>
                <a:gd name="T65" fmla="*/ 165 h 189"/>
                <a:gd name="T66" fmla="*/ 92 w 115"/>
                <a:gd name="T67" fmla="*/ 174 h 189"/>
                <a:gd name="T68" fmla="*/ 111 w 115"/>
                <a:gd name="T69" fmla="*/ 183 h 189"/>
                <a:gd name="T70" fmla="*/ 114 w 115"/>
                <a:gd name="T71" fmla="*/ 179 h 189"/>
                <a:gd name="T72" fmla="*/ 115 w 115"/>
                <a:gd name="T73" fmla="*/ 1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89">
                  <a:moveTo>
                    <a:pt x="115" y="176"/>
                  </a:moveTo>
                  <a:lnTo>
                    <a:pt x="114" y="172"/>
                  </a:lnTo>
                  <a:lnTo>
                    <a:pt x="113" y="161"/>
                  </a:lnTo>
                  <a:lnTo>
                    <a:pt x="99" y="158"/>
                  </a:lnTo>
                  <a:lnTo>
                    <a:pt x="84" y="154"/>
                  </a:lnTo>
                  <a:lnTo>
                    <a:pt x="70" y="146"/>
                  </a:lnTo>
                  <a:lnTo>
                    <a:pt x="57" y="138"/>
                  </a:lnTo>
                  <a:lnTo>
                    <a:pt x="53" y="137"/>
                  </a:lnTo>
                  <a:lnTo>
                    <a:pt x="52" y="134"/>
                  </a:lnTo>
                  <a:lnTo>
                    <a:pt x="49" y="130"/>
                  </a:lnTo>
                  <a:lnTo>
                    <a:pt x="45" y="128"/>
                  </a:lnTo>
                  <a:lnTo>
                    <a:pt x="40" y="120"/>
                  </a:lnTo>
                  <a:lnTo>
                    <a:pt x="39" y="116"/>
                  </a:lnTo>
                  <a:lnTo>
                    <a:pt x="39" y="112"/>
                  </a:lnTo>
                  <a:lnTo>
                    <a:pt x="35" y="99"/>
                  </a:lnTo>
                  <a:lnTo>
                    <a:pt x="32" y="88"/>
                  </a:lnTo>
                  <a:lnTo>
                    <a:pt x="31" y="74"/>
                  </a:lnTo>
                  <a:lnTo>
                    <a:pt x="31" y="61"/>
                  </a:lnTo>
                  <a:lnTo>
                    <a:pt x="31" y="38"/>
                  </a:lnTo>
                  <a:lnTo>
                    <a:pt x="35" y="15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4" y="6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4" y="46"/>
                  </a:lnTo>
                  <a:lnTo>
                    <a:pt x="1" y="53"/>
                  </a:lnTo>
                  <a:lnTo>
                    <a:pt x="7" y="55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17" y="60"/>
                  </a:lnTo>
                  <a:lnTo>
                    <a:pt x="19" y="65"/>
                  </a:lnTo>
                  <a:lnTo>
                    <a:pt x="19" y="68"/>
                  </a:lnTo>
                  <a:lnTo>
                    <a:pt x="19" y="73"/>
                  </a:lnTo>
                  <a:lnTo>
                    <a:pt x="16" y="78"/>
                  </a:lnTo>
                  <a:lnTo>
                    <a:pt x="15" y="81"/>
                  </a:lnTo>
                  <a:lnTo>
                    <a:pt x="15" y="83"/>
                  </a:lnTo>
                  <a:lnTo>
                    <a:pt x="17" y="88"/>
                  </a:lnTo>
                  <a:lnTo>
                    <a:pt x="20" y="91"/>
                  </a:lnTo>
                  <a:lnTo>
                    <a:pt x="20" y="97"/>
                  </a:lnTo>
                  <a:lnTo>
                    <a:pt x="20" y="104"/>
                  </a:lnTo>
                  <a:lnTo>
                    <a:pt x="21" y="106"/>
                  </a:lnTo>
                  <a:lnTo>
                    <a:pt x="25" y="108"/>
                  </a:lnTo>
                  <a:lnTo>
                    <a:pt x="29" y="110"/>
                  </a:lnTo>
                  <a:lnTo>
                    <a:pt x="32" y="111"/>
                  </a:lnTo>
                  <a:lnTo>
                    <a:pt x="44" y="128"/>
                  </a:lnTo>
                  <a:lnTo>
                    <a:pt x="46" y="131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53" y="145"/>
                  </a:lnTo>
                  <a:lnTo>
                    <a:pt x="60" y="152"/>
                  </a:lnTo>
                  <a:lnTo>
                    <a:pt x="67" y="159"/>
                  </a:lnTo>
                  <a:lnTo>
                    <a:pt x="76" y="165"/>
                  </a:lnTo>
                  <a:lnTo>
                    <a:pt x="83" y="171"/>
                  </a:lnTo>
                  <a:lnTo>
                    <a:pt x="92" y="174"/>
                  </a:lnTo>
                  <a:lnTo>
                    <a:pt x="102" y="180"/>
                  </a:lnTo>
                  <a:lnTo>
                    <a:pt x="111" y="183"/>
                  </a:lnTo>
                  <a:lnTo>
                    <a:pt x="114" y="189"/>
                  </a:lnTo>
                  <a:lnTo>
                    <a:pt x="114" y="179"/>
                  </a:lnTo>
                  <a:lnTo>
                    <a:pt x="115" y="176"/>
                  </a:lnTo>
                  <a:lnTo>
                    <a:pt x="115" y="176"/>
                  </a:lnTo>
                  <a:close/>
                </a:path>
              </a:pathLst>
            </a:custGeom>
            <a:solidFill>
              <a:srgbClr val="9E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7" name="Freeform 51"/>
            <p:cNvSpPr>
              <a:spLocks/>
            </p:cNvSpPr>
            <p:nvPr/>
          </p:nvSpPr>
          <p:spPr bwMode="auto">
            <a:xfrm>
              <a:off x="1309" y="3095"/>
              <a:ext cx="33" cy="387"/>
            </a:xfrm>
            <a:custGeom>
              <a:avLst/>
              <a:gdLst>
                <a:gd name="T0" fmla="*/ 0 w 66"/>
                <a:gd name="T1" fmla="*/ 49 h 774"/>
                <a:gd name="T2" fmla="*/ 0 w 66"/>
                <a:gd name="T3" fmla="*/ 774 h 774"/>
                <a:gd name="T4" fmla="*/ 11 w 66"/>
                <a:gd name="T5" fmla="*/ 741 h 774"/>
                <a:gd name="T6" fmla="*/ 18 w 66"/>
                <a:gd name="T7" fmla="*/ 670 h 774"/>
                <a:gd name="T8" fmla="*/ 22 w 66"/>
                <a:gd name="T9" fmla="*/ 595 h 774"/>
                <a:gd name="T10" fmla="*/ 23 w 66"/>
                <a:gd name="T11" fmla="*/ 553 h 774"/>
                <a:gd name="T12" fmla="*/ 21 w 66"/>
                <a:gd name="T13" fmla="*/ 524 h 774"/>
                <a:gd name="T14" fmla="*/ 19 w 66"/>
                <a:gd name="T15" fmla="*/ 494 h 774"/>
                <a:gd name="T16" fmla="*/ 17 w 66"/>
                <a:gd name="T17" fmla="*/ 463 h 774"/>
                <a:gd name="T18" fmla="*/ 20 w 66"/>
                <a:gd name="T19" fmla="*/ 437 h 774"/>
                <a:gd name="T20" fmla="*/ 20 w 66"/>
                <a:gd name="T21" fmla="*/ 436 h 774"/>
                <a:gd name="T22" fmla="*/ 20 w 66"/>
                <a:gd name="T23" fmla="*/ 433 h 774"/>
                <a:gd name="T24" fmla="*/ 19 w 66"/>
                <a:gd name="T25" fmla="*/ 432 h 774"/>
                <a:gd name="T26" fmla="*/ 19 w 66"/>
                <a:gd name="T27" fmla="*/ 430 h 774"/>
                <a:gd name="T28" fmla="*/ 14 w 66"/>
                <a:gd name="T29" fmla="*/ 412 h 774"/>
                <a:gd name="T30" fmla="*/ 12 w 66"/>
                <a:gd name="T31" fmla="*/ 392 h 774"/>
                <a:gd name="T32" fmla="*/ 12 w 66"/>
                <a:gd name="T33" fmla="*/ 371 h 774"/>
                <a:gd name="T34" fmla="*/ 14 w 66"/>
                <a:gd name="T35" fmla="*/ 352 h 774"/>
                <a:gd name="T36" fmla="*/ 17 w 66"/>
                <a:gd name="T37" fmla="*/ 323 h 774"/>
                <a:gd name="T38" fmla="*/ 19 w 66"/>
                <a:gd name="T39" fmla="*/ 292 h 774"/>
                <a:gd name="T40" fmla="*/ 19 w 66"/>
                <a:gd name="T41" fmla="*/ 262 h 774"/>
                <a:gd name="T42" fmla="*/ 18 w 66"/>
                <a:gd name="T43" fmla="*/ 232 h 774"/>
                <a:gd name="T44" fmla="*/ 18 w 66"/>
                <a:gd name="T45" fmla="*/ 191 h 774"/>
                <a:gd name="T46" fmla="*/ 25 w 66"/>
                <a:gd name="T47" fmla="*/ 151 h 774"/>
                <a:gd name="T48" fmla="*/ 32 w 66"/>
                <a:gd name="T49" fmla="*/ 111 h 774"/>
                <a:gd name="T50" fmla="*/ 35 w 66"/>
                <a:gd name="T51" fmla="*/ 71 h 774"/>
                <a:gd name="T52" fmla="*/ 35 w 66"/>
                <a:gd name="T53" fmla="*/ 58 h 774"/>
                <a:gd name="T54" fmla="*/ 35 w 66"/>
                <a:gd name="T55" fmla="*/ 66 h 774"/>
                <a:gd name="T56" fmla="*/ 41 w 66"/>
                <a:gd name="T57" fmla="*/ 77 h 774"/>
                <a:gd name="T58" fmla="*/ 56 w 66"/>
                <a:gd name="T59" fmla="*/ 79 h 774"/>
                <a:gd name="T60" fmla="*/ 56 w 66"/>
                <a:gd name="T61" fmla="*/ 69 h 774"/>
                <a:gd name="T62" fmla="*/ 51 w 66"/>
                <a:gd name="T63" fmla="*/ 53 h 774"/>
                <a:gd name="T64" fmla="*/ 48 w 66"/>
                <a:gd name="T65" fmla="*/ 36 h 774"/>
                <a:gd name="T66" fmla="*/ 56 w 66"/>
                <a:gd name="T67" fmla="*/ 26 h 774"/>
                <a:gd name="T68" fmla="*/ 63 w 66"/>
                <a:gd name="T69" fmla="*/ 23 h 774"/>
                <a:gd name="T70" fmla="*/ 66 w 66"/>
                <a:gd name="T71" fmla="*/ 22 h 774"/>
                <a:gd name="T72" fmla="*/ 65 w 66"/>
                <a:gd name="T73" fmla="*/ 21 h 774"/>
                <a:gd name="T74" fmla="*/ 61 w 66"/>
                <a:gd name="T75" fmla="*/ 20 h 774"/>
                <a:gd name="T76" fmla="*/ 56 w 66"/>
                <a:gd name="T77" fmla="*/ 19 h 774"/>
                <a:gd name="T78" fmla="*/ 50 w 66"/>
                <a:gd name="T79" fmla="*/ 16 h 774"/>
                <a:gd name="T80" fmla="*/ 43 w 66"/>
                <a:gd name="T81" fmla="*/ 12 h 774"/>
                <a:gd name="T82" fmla="*/ 38 w 66"/>
                <a:gd name="T83" fmla="*/ 6 h 774"/>
                <a:gd name="T84" fmla="*/ 36 w 66"/>
                <a:gd name="T85" fmla="*/ 5 h 774"/>
                <a:gd name="T86" fmla="*/ 33 w 66"/>
                <a:gd name="T87" fmla="*/ 4 h 774"/>
                <a:gd name="T88" fmla="*/ 29 w 66"/>
                <a:gd name="T89" fmla="*/ 3 h 774"/>
                <a:gd name="T90" fmla="*/ 23 w 66"/>
                <a:gd name="T91" fmla="*/ 1 h 774"/>
                <a:gd name="T92" fmla="*/ 18 w 66"/>
                <a:gd name="T93" fmla="*/ 1 h 774"/>
                <a:gd name="T94" fmla="*/ 12 w 66"/>
                <a:gd name="T95" fmla="*/ 1 h 774"/>
                <a:gd name="T96" fmla="*/ 6 w 66"/>
                <a:gd name="T97" fmla="*/ 0 h 774"/>
                <a:gd name="T98" fmla="*/ 0 w 66"/>
                <a:gd name="T99" fmla="*/ 0 h 774"/>
                <a:gd name="T100" fmla="*/ 0 w 66"/>
                <a:gd name="T101" fmla="*/ 15 h 774"/>
                <a:gd name="T102" fmla="*/ 7 w 66"/>
                <a:gd name="T103" fmla="*/ 16 h 774"/>
                <a:gd name="T104" fmla="*/ 14 w 66"/>
                <a:gd name="T105" fmla="*/ 16 h 774"/>
                <a:gd name="T106" fmla="*/ 19 w 66"/>
                <a:gd name="T107" fmla="*/ 18 h 774"/>
                <a:gd name="T108" fmla="*/ 23 w 66"/>
                <a:gd name="T109" fmla="*/ 18 h 774"/>
                <a:gd name="T110" fmla="*/ 23 w 66"/>
                <a:gd name="T111" fmla="*/ 18 h 774"/>
                <a:gd name="T112" fmla="*/ 26 w 66"/>
                <a:gd name="T113" fmla="*/ 26 h 774"/>
                <a:gd name="T114" fmla="*/ 21 w 66"/>
                <a:gd name="T115" fmla="*/ 35 h 774"/>
                <a:gd name="T116" fmla="*/ 12 w 66"/>
                <a:gd name="T117" fmla="*/ 43 h 774"/>
                <a:gd name="T118" fmla="*/ 0 w 66"/>
                <a:gd name="T119" fmla="*/ 49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" h="774">
                  <a:moveTo>
                    <a:pt x="0" y="49"/>
                  </a:moveTo>
                  <a:lnTo>
                    <a:pt x="0" y="774"/>
                  </a:lnTo>
                  <a:lnTo>
                    <a:pt x="11" y="741"/>
                  </a:lnTo>
                  <a:lnTo>
                    <a:pt x="18" y="670"/>
                  </a:lnTo>
                  <a:lnTo>
                    <a:pt x="22" y="595"/>
                  </a:lnTo>
                  <a:lnTo>
                    <a:pt x="23" y="553"/>
                  </a:lnTo>
                  <a:lnTo>
                    <a:pt x="21" y="524"/>
                  </a:lnTo>
                  <a:lnTo>
                    <a:pt x="19" y="494"/>
                  </a:lnTo>
                  <a:lnTo>
                    <a:pt x="17" y="463"/>
                  </a:lnTo>
                  <a:lnTo>
                    <a:pt x="20" y="437"/>
                  </a:lnTo>
                  <a:lnTo>
                    <a:pt x="20" y="436"/>
                  </a:lnTo>
                  <a:lnTo>
                    <a:pt x="20" y="433"/>
                  </a:lnTo>
                  <a:lnTo>
                    <a:pt x="19" y="432"/>
                  </a:lnTo>
                  <a:lnTo>
                    <a:pt x="19" y="430"/>
                  </a:lnTo>
                  <a:lnTo>
                    <a:pt x="14" y="412"/>
                  </a:lnTo>
                  <a:lnTo>
                    <a:pt x="12" y="392"/>
                  </a:lnTo>
                  <a:lnTo>
                    <a:pt x="12" y="371"/>
                  </a:lnTo>
                  <a:lnTo>
                    <a:pt x="14" y="352"/>
                  </a:lnTo>
                  <a:lnTo>
                    <a:pt x="17" y="323"/>
                  </a:lnTo>
                  <a:lnTo>
                    <a:pt x="19" y="292"/>
                  </a:lnTo>
                  <a:lnTo>
                    <a:pt x="19" y="262"/>
                  </a:lnTo>
                  <a:lnTo>
                    <a:pt x="18" y="232"/>
                  </a:lnTo>
                  <a:lnTo>
                    <a:pt x="18" y="191"/>
                  </a:lnTo>
                  <a:lnTo>
                    <a:pt x="25" y="151"/>
                  </a:lnTo>
                  <a:lnTo>
                    <a:pt x="32" y="111"/>
                  </a:lnTo>
                  <a:lnTo>
                    <a:pt x="35" y="71"/>
                  </a:lnTo>
                  <a:lnTo>
                    <a:pt x="35" y="58"/>
                  </a:lnTo>
                  <a:lnTo>
                    <a:pt x="35" y="66"/>
                  </a:lnTo>
                  <a:lnTo>
                    <a:pt x="41" y="77"/>
                  </a:lnTo>
                  <a:lnTo>
                    <a:pt x="56" y="79"/>
                  </a:lnTo>
                  <a:lnTo>
                    <a:pt x="56" y="69"/>
                  </a:lnTo>
                  <a:lnTo>
                    <a:pt x="51" y="53"/>
                  </a:lnTo>
                  <a:lnTo>
                    <a:pt x="48" y="36"/>
                  </a:lnTo>
                  <a:lnTo>
                    <a:pt x="56" y="26"/>
                  </a:lnTo>
                  <a:lnTo>
                    <a:pt x="63" y="23"/>
                  </a:lnTo>
                  <a:lnTo>
                    <a:pt x="66" y="22"/>
                  </a:lnTo>
                  <a:lnTo>
                    <a:pt x="65" y="21"/>
                  </a:lnTo>
                  <a:lnTo>
                    <a:pt x="61" y="20"/>
                  </a:lnTo>
                  <a:lnTo>
                    <a:pt x="56" y="19"/>
                  </a:lnTo>
                  <a:lnTo>
                    <a:pt x="50" y="16"/>
                  </a:lnTo>
                  <a:lnTo>
                    <a:pt x="43" y="12"/>
                  </a:lnTo>
                  <a:lnTo>
                    <a:pt x="38" y="6"/>
                  </a:lnTo>
                  <a:lnTo>
                    <a:pt x="36" y="5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8" y="1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19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6" y="26"/>
                  </a:lnTo>
                  <a:lnTo>
                    <a:pt x="21" y="35"/>
                  </a:lnTo>
                  <a:lnTo>
                    <a:pt x="12" y="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8" name="Freeform 52"/>
            <p:cNvSpPr>
              <a:spLocks/>
            </p:cNvSpPr>
            <p:nvPr/>
          </p:nvSpPr>
          <p:spPr bwMode="auto">
            <a:xfrm>
              <a:off x="629" y="3094"/>
              <a:ext cx="680" cy="517"/>
            </a:xfrm>
            <a:custGeom>
              <a:avLst/>
              <a:gdLst>
                <a:gd name="T0" fmla="*/ 1354 w 1360"/>
                <a:gd name="T1" fmla="*/ 2 h 1033"/>
                <a:gd name="T2" fmla="*/ 1342 w 1360"/>
                <a:gd name="T3" fmla="*/ 0 h 1033"/>
                <a:gd name="T4" fmla="*/ 1327 w 1360"/>
                <a:gd name="T5" fmla="*/ 342 h 1033"/>
                <a:gd name="T6" fmla="*/ 1327 w 1360"/>
                <a:gd name="T7" fmla="*/ 422 h 1033"/>
                <a:gd name="T8" fmla="*/ 1317 w 1360"/>
                <a:gd name="T9" fmla="*/ 452 h 1033"/>
                <a:gd name="T10" fmla="*/ 1296 w 1360"/>
                <a:gd name="T11" fmla="*/ 506 h 1033"/>
                <a:gd name="T12" fmla="*/ 1256 w 1360"/>
                <a:gd name="T13" fmla="*/ 532 h 1033"/>
                <a:gd name="T14" fmla="*/ 1211 w 1360"/>
                <a:gd name="T15" fmla="*/ 543 h 1033"/>
                <a:gd name="T16" fmla="*/ 1146 w 1360"/>
                <a:gd name="T17" fmla="*/ 548 h 1033"/>
                <a:gd name="T18" fmla="*/ 1051 w 1360"/>
                <a:gd name="T19" fmla="*/ 556 h 1033"/>
                <a:gd name="T20" fmla="*/ 957 w 1360"/>
                <a:gd name="T21" fmla="*/ 566 h 1033"/>
                <a:gd name="T22" fmla="*/ 865 w 1360"/>
                <a:gd name="T23" fmla="*/ 574 h 1033"/>
                <a:gd name="T24" fmla="*/ 775 w 1360"/>
                <a:gd name="T25" fmla="*/ 583 h 1033"/>
                <a:gd name="T26" fmla="*/ 685 w 1360"/>
                <a:gd name="T27" fmla="*/ 592 h 1033"/>
                <a:gd name="T28" fmla="*/ 596 w 1360"/>
                <a:gd name="T29" fmla="*/ 601 h 1033"/>
                <a:gd name="T30" fmla="*/ 505 w 1360"/>
                <a:gd name="T31" fmla="*/ 609 h 1033"/>
                <a:gd name="T32" fmla="*/ 414 w 1360"/>
                <a:gd name="T33" fmla="*/ 617 h 1033"/>
                <a:gd name="T34" fmla="*/ 321 w 1360"/>
                <a:gd name="T35" fmla="*/ 625 h 1033"/>
                <a:gd name="T36" fmla="*/ 227 w 1360"/>
                <a:gd name="T37" fmla="*/ 631 h 1033"/>
                <a:gd name="T38" fmla="*/ 158 w 1360"/>
                <a:gd name="T39" fmla="*/ 639 h 1033"/>
                <a:gd name="T40" fmla="*/ 72 w 1360"/>
                <a:gd name="T41" fmla="*/ 648 h 1033"/>
                <a:gd name="T42" fmla="*/ 43 w 1360"/>
                <a:gd name="T43" fmla="*/ 619 h 1033"/>
                <a:gd name="T44" fmla="*/ 54 w 1360"/>
                <a:gd name="T45" fmla="*/ 591 h 1033"/>
                <a:gd name="T46" fmla="*/ 38 w 1360"/>
                <a:gd name="T47" fmla="*/ 420 h 1033"/>
                <a:gd name="T48" fmla="*/ 29 w 1360"/>
                <a:gd name="T49" fmla="*/ 245 h 1033"/>
                <a:gd name="T50" fmla="*/ 15 w 1360"/>
                <a:gd name="T51" fmla="*/ 240 h 1033"/>
                <a:gd name="T52" fmla="*/ 5 w 1360"/>
                <a:gd name="T53" fmla="*/ 245 h 1033"/>
                <a:gd name="T54" fmla="*/ 1 w 1360"/>
                <a:gd name="T55" fmla="*/ 477 h 1033"/>
                <a:gd name="T56" fmla="*/ 0 w 1360"/>
                <a:gd name="T57" fmla="*/ 475 h 1033"/>
                <a:gd name="T58" fmla="*/ 27 w 1360"/>
                <a:gd name="T59" fmla="*/ 802 h 1033"/>
                <a:gd name="T60" fmla="*/ 72 w 1360"/>
                <a:gd name="T61" fmla="*/ 814 h 1033"/>
                <a:gd name="T62" fmla="*/ 107 w 1360"/>
                <a:gd name="T63" fmla="*/ 834 h 1033"/>
                <a:gd name="T64" fmla="*/ 126 w 1360"/>
                <a:gd name="T65" fmla="*/ 847 h 1033"/>
                <a:gd name="T66" fmla="*/ 124 w 1360"/>
                <a:gd name="T67" fmla="*/ 882 h 1033"/>
                <a:gd name="T68" fmla="*/ 96 w 1360"/>
                <a:gd name="T69" fmla="*/ 910 h 1033"/>
                <a:gd name="T70" fmla="*/ 68 w 1360"/>
                <a:gd name="T71" fmla="*/ 936 h 1033"/>
                <a:gd name="T72" fmla="*/ 52 w 1360"/>
                <a:gd name="T73" fmla="*/ 984 h 1033"/>
                <a:gd name="T74" fmla="*/ 48 w 1360"/>
                <a:gd name="T75" fmla="*/ 1012 h 1033"/>
                <a:gd name="T76" fmla="*/ 51 w 1360"/>
                <a:gd name="T77" fmla="*/ 1033 h 1033"/>
                <a:gd name="T78" fmla="*/ 72 w 1360"/>
                <a:gd name="T79" fmla="*/ 1024 h 1033"/>
                <a:gd name="T80" fmla="*/ 110 w 1360"/>
                <a:gd name="T81" fmla="*/ 1024 h 1033"/>
                <a:gd name="T82" fmla="*/ 196 w 1360"/>
                <a:gd name="T83" fmla="*/ 1017 h 1033"/>
                <a:gd name="T84" fmla="*/ 303 w 1360"/>
                <a:gd name="T85" fmla="*/ 1006 h 1033"/>
                <a:gd name="T86" fmla="*/ 402 w 1360"/>
                <a:gd name="T87" fmla="*/ 994 h 1033"/>
                <a:gd name="T88" fmla="*/ 467 w 1360"/>
                <a:gd name="T89" fmla="*/ 986 h 1033"/>
                <a:gd name="T90" fmla="*/ 526 w 1360"/>
                <a:gd name="T91" fmla="*/ 977 h 1033"/>
                <a:gd name="T92" fmla="*/ 605 w 1360"/>
                <a:gd name="T93" fmla="*/ 965 h 1033"/>
                <a:gd name="T94" fmla="*/ 683 w 1360"/>
                <a:gd name="T95" fmla="*/ 954 h 1033"/>
                <a:gd name="T96" fmla="*/ 760 w 1360"/>
                <a:gd name="T97" fmla="*/ 940 h 1033"/>
                <a:gd name="T98" fmla="*/ 837 w 1360"/>
                <a:gd name="T99" fmla="*/ 926 h 1033"/>
                <a:gd name="T100" fmla="*/ 915 w 1360"/>
                <a:gd name="T101" fmla="*/ 910 h 1033"/>
                <a:gd name="T102" fmla="*/ 991 w 1360"/>
                <a:gd name="T103" fmla="*/ 894 h 1033"/>
                <a:gd name="T104" fmla="*/ 1068 w 1360"/>
                <a:gd name="T105" fmla="*/ 874 h 1033"/>
                <a:gd name="T106" fmla="*/ 1144 w 1360"/>
                <a:gd name="T107" fmla="*/ 854 h 1033"/>
                <a:gd name="T108" fmla="*/ 1219 w 1360"/>
                <a:gd name="T109" fmla="*/ 830 h 1033"/>
                <a:gd name="T110" fmla="*/ 1295 w 1360"/>
                <a:gd name="T111" fmla="*/ 805 h 1033"/>
                <a:gd name="T112" fmla="*/ 1319 w 1360"/>
                <a:gd name="T113" fmla="*/ 794 h 1033"/>
                <a:gd name="T114" fmla="*/ 1349 w 1360"/>
                <a:gd name="T115" fmla="*/ 780 h 1033"/>
                <a:gd name="T116" fmla="*/ 1359 w 1360"/>
                <a:gd name="T117" fmla="*/ 776 h 1033"/>
                <a:gd name="T118" fmla="*/ 1360 w 1360"/>
                <a:gd name="T119" fmla="*/ 776 h 1033"/>
                <a:gd name="T120" fmla="*/ 1343 w 1360"/>
                <a:gd name="T121" fmla="*/ 48 h 1033"/>
                <a:gd name="T122" fmla="*/ 1337 w 1360"/>
                <a:gd name="T123" fmla="*/ 21 h 1033"/>
                <a:gd name="T124" fmla="*/ 1360 w 1360"/>
                <a:gd name="T125" fmla="*/ 17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0" h="1033">
                  <a:moveTo>
                    <a:pt x="1360" y="17"/>
                  </a:moveTo>
                  <a:lnTo>
                    <a:pt x="1360" y="2"/>
                  </a:lnTo>
                  <a:lnTo>
                    <a:pt x="1354" y="2"/>
                  </a:lnTo>
                  <a:lnTo>
                    <a:pt x="1349" y="1"/>
                  </a:lnTo>
                  <a:lnTo>
                    <a:pt x="1344" y="1"/>
                  </a:lnTo>
                  <a:lnTo>
                    <a:pt x="1342" y="0"/>
                  </a:lnTo>
                  <a:lnTo>
                    <a:pt x="1330" y="60"/>
                  </a:lnTo>
                  <a:lnTo>
                    <a:pt x="1327" y="200"/>
                  </a:lnTo>
                  <a:lnTo>
                    <a:pt x="1327" y="342"/>
                  </a:lnTo>
                  <a:lnTo>
                    <a:pt x="1328" y="408"/>
                  </a:lnTo>
                  <a:lnTo>
                    <a:pt x="1326" y="416"/>
                  </a:lnTo>
                  <a:lnTo>
                    <a:pt x="1327" y="422"/>
                  </a:lnTo>
                  <a:lnTo>
                    <a:pt x="1328" y="427"/>
                  </a:lnTo>
                  <a:lnTo>
                    <a:pt x="1325" y="434"/>
                  </a:lnTo>
                  <a:lnTo>
                    <a:pt x="1317" y="452"/>
                  </a:lnTo>
                  <a:lnTo>
                    <a:pt x="1314" y="469"/>
                  </a:lnTo>
                  <a:lnTo>
                    <a:pt x="1310" y="486"/>
                  </a:lnTo>
                  <a:lnTo>
                    <a:pt x="1296" y="506"/>
                  </a:lnTo>
                  <a:lnTo>
                    <a:pt x="1283" y="517"/>
                  </a:lnTo>
                  <a:lnTo>
                    <a:pt x="1269" y="525"/>
                  </a:lnTo>
                  <a:lnTo>
                    <a:pt x="1256" y="532"/>
                  </a:lnTo>
                  <a:lnTo>
                    <a:pt x="1242" y="537"/>
                  </a:lnTo>
                  <a:lnTo>
                    <a:pt x="1227" y="540"/>
                  </a:lnTo>
                  <a:lnTo>
                    <a:pt x="1211" y="543"/>
                  </a:lnTo>
                  <a:lnTo>
                    <a:pt x="1195" y="545"/>
                  </a:lnTo>
                  <a:lnTo>
                    <a:pt x="1178" y="546"/>
                  </a:lnTo>
                  <a:lnTo>
                    <a:pt x="1146" y="548"/>
                  </a:lnTo>
                  <a:lnTo>
                    <a:pt x="1114" y="551"/>
                  </a:lnTo>
                  <a:lnTo>
                    <a:pt x="1082" y="554"/>
                  </a:lnTo>
                  <a:lnTo>
                    <a:pt x="1051" y="556"/>
                  </a:lnTo>
                  <a:lnTo>
                    <a:pt x="1019" y="560"/>
                  </a:lnTo>
                  <a:lnTo>
                    <a:pt x="988" y="562"/>
                  </a:lnTo>
                  <a:lnTo>
                    <a:pt x="957" y="566"/>
                  </a:lnTo>
                  <a:lnTo>
                    <a:pt x="926" y="568"/>
                  </a:lnTo>
                  <a:lnTo>
                    <a:pt x="896" y="571"/>
                  </a:lnTo>
                  <a:lnTo>
                    <a:pt x="865" y="574"/>
                  </a:lnTo>
                  <a:lnTo>
                    <a:pt x="835" y="577"/>
                  </a:lnTo>
                  <a:lnTo>
                    <a:pt x="805" y="581"/>
                  </a:lnTo>
                  <a:lnTo>
                    <a:pt x="775" y="583"/>
                  </a:lnTo>
                  <a:lnTo>
                    <a:pt x="744" y="586"/>
                  </a:lnTo>
                  <a:lnTo>
                    <a:pt x="714" y="590"/>
                  </a:lnTo>
                  <a:lnTo>
                    <a:pt x="685" y="592"/>
                  </a:lnTo>
                  <a:lnTo>
                    <a:pt x="655" y="595"/>
                  </a:lnTo>
                  <a:lnTo>
                    <a:pt x="626" y="598"/>
                  </a:lnTo>
                  <a:lnTo>
                    <a:pt x="596" y="601"/>
                  </a:lnTo>
                  <a:lnTo>
                    <a:pt x="566" y="605"/>
                  </a:lnTo>
                  <a:lnTo>
                    <a:pt x="535" y="607"/>
                  </a:lnTo>
                  <a:lnTo>
                    <a:pt x="505" y="609"/>
                  </a:lnTo>
                  <a:lnTo>
                    <a:pt x="475" y="613"/>
                  </a:lnTo>
                  <a:lnTo>
                    <a:pt x="445" y="615"/>
                  </a:lnTo>
                  <a:lnTo>
                    <a:pt x="414" y="617"/>
                  </a:lnTo>
                  <a:lnTo>
                    <a:pt x="384" y="621"/>
                  </a:lnTo>
                  <a:lnTo>
                    <a:pt x="353" y="623"/>
                  </a:lnTo>
                  <a:lnTo>
                    <a:pt x="321" y="625"/>
                  </a:lnTo>
                  <a:lnTo>
                    <a:pt x="290" y="628"/>
                  </a:lnTo>
                  <a:lnTo>
                    <a:pt x="258" y="630"/>
                  </a:lnTo>
                  <a:lnTo>
                    <a:pt x="227" y="631"/>
                  </a:lnTo>
                  <a:lnTo>
                    <a:pt x="195" y="634"/>
                  </a:lnTo>
                  <a:lnTo>
                    <a:pt x="181" y="636"/>
                  </a:lnTo>
                  <a:lnTo>
                    <a:pt x="158" y="639"/>
                  </a:lnTo>
                  <a:lnTo>
                    <a:pt x="130" y="644"/>
                  </a:lnTo>
                  <a:lnTo>
                    <a:pt x="100" y="647"/>
                  </a:lnTo>
                  <a:lnTo>
                    <a:pt x="72" y="648"/>
                  </a:lnTo>
                  <a:lnTo>
                    <a:pt x="51" y="645"/>
                  </a:lnTo>
                  <a:lnTo>
                    <a:pt x="39" y="636"/>
                  </a:lnTo>
                  <a:lnTo>
                    <a:pt x="43" y="619"/>
                  </a:lnTo>
                  <a:lnTo>
                    <a:pt x="46" y="613"/>
                  </a:lnTo>
                  <a:lnTo>
                    <a:pt x="51" y="601"/>
                  </a:lnTo>
                  <a:lnTo>
                    <a:pt x="54" y="591"/>
                  </a:lnTo>
                  <a:lnTo>
                    <a:pt x="55" y="585"/>
                  </a:lnTo>
                  <a:lnTo>
                    <a:pt x="48" y="504"/>
                  </a:lnTo>
                  <a:lnTo>
                    <a:pt x="38" y="420"/>
                  </a:lnTo>
                  <a:lnTo>
                    <a:pt x="29" y="336"/>
                  </a:lnTo>
                  <a:lnTo>
                    <a:pt x="28" y="258"/>
                  </a:lnTo>
                  <a:lnTo>
                    <a:pt x="29" y="245"/>
                  </a:lnTo>
                  <a:lnTo>
                    <a:pt x="29" y="235"/>
                  </a:lnTo>
                  <a:lnTo>
                    <a:pt x="25" y="233"/>
                  </a:lnTo>
                  <a:lnTo>
                    <a:pt x="15" y="240"/>
                  </a:lnTo>
                  <a:lnTo>
                    <a:pt x="12" y="242"/>
                  </a:lnTo>
                  <a:lnTo>
                    <a:pt x="8" y="244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0" y="475"/>
                  </a:lnTo>
                  <a:lnTo>
                    <a:pt x="1" y="477"/>
                  </a:lnTo>
                  <a:lnTo>
                    <a:pt x="2" y="478"/>
                  </a:lnTo>
                  <a:lnTo>
                    <a:pt x="1" y="478"/>
                  </a:lnTo>
                  <a:lnTo>
                    <a:pt x="0" y="475"/>
                  </a:lnTo>
                  <a:lnTo>
                    <a:pt x="0" y="796"/>
                  </a:lnTo>
                  <a:lnTo>
                    <a:pt x="12" y="798"/>
                  </a:lnTo>
                  <a:lnTo>
                    <a:pt x="27" y="802"/>
                  </a:lnTo>
                  <a:lnTo>
                    <a:pt x="42" y="805"/>
                  </a:lnTo>
                  <a:lnTo>
                    <a:pt x="57" y="809"/>
                  </a:lnTo>
                  <a:lnTo>
                    <a:pt x="72" y="814"/>
                  </a:lnTo>
                  <a:lnTo>
                    <a:pt x="85" y="820"/>
                  </a:lnTo>
                  <a:lnTo>
                    <a:pt x="98" y="826"/>
                  </a:lnTo>
                  <a:lnTo>
                    <a:pt x="107" y="834"/>
                  </a:lnTo>
                  <a:lnTo>
                    <a:pt x="115" y="840"/>
                  </a:lnTo>
                  <a:lnTo>
                    <a:pt x="121" y="842"/>
                  </a:lnTo>
                  <a:lnTo>
                    <a:pt x="126" y="847"/>
                  </a:lnTo>
                  <a:lnTo>
                    <a:pt x="128" y="856"/>
                  </a:lnTo>
                  <a:lnTo>
                    <a:pt x="129" y="871"/>
                  </a:lnTo>
                  <a:lnTo>
                    <a:pt x="124" y="882"/>
                  </a:lnTo>
                  <a:lnTo>
                    <a:pt x="116" y="893"/>
                  </a:lnTo>
                  <a:lnTo>
                    <a:pt x="107" y="902"/>
                  </a:lnTo>
                  <a:lnTo>
                    <a:pt x="96" y="910"/>
                  </a:lnTo>
                  <a:lnTo>
                    <a:pt x="84" y="918"/>
                  </a:lnTo>
                  <a:lnTo>
                    <a:pt x="75" y="926"/>
                  </a:lnTo>
                  <a:lnTo>
                    <a:pt x="68" y="936"/>
                  </a:lnTo>
                  <a:lnTo>
                    <a:pt x="61" y="951"/>
                  </a:lnTo>
                  <a:lnTo>
                    <a:pt x="55" y="968"/>
                  </a:lnTo>
                  <a:lnTo>
                    <a:pt x="52" y="984"/>
                  </a:lnTo>
                  <a:lnTo>
                    <a:pt x="51" y="1001"/>
                  </a:lnTo>
                  <a:lnTo>
                    <a:pt x="50" y="1008"/>
                  </a:lnTo>
                  <a:lnTo>
                    <a:pt x="48" y="1012"/>
                  </a:lnTo>
                  <a:lnTo>
                    <a:pt x="46" y="1018"/>
                  </a:lnTo>
                  <a:lnTo>
                    <a:pt x="46" y="1025"/>
                  </a:lnTo>
                  <a:lnTo>
                    <a:pt x="51" y="1033"/>
                  </a:lnTo>
                  <a:lnTo>
                    <a:pt x="57" y="1025"/>
                  </a:lnTo>
                  <a:lnTo>
                    <a:pt x="62" y="1018"/>
                  </a:lnTo>
                  <a:lnTo>
                    <a:pt x="72" y="1024"/>
                  </a:lnTo>
                  <a:lnTo>
                    <a:pt x="77" y="1025"/>
                  </a:lnTo>
                  <a:lnTo>
                    <a:pt x="90" y="1025"/>
                  </a:lnTo>
                  <a:lnTo>
                    <a:pt x="110" y="1024"/>
                  </a:lnTo>
                  <a:lnTo>
                    <a:pt x="134" y="1023"/>
                  </a:lnTo>
                  <a:lnTo>
                    <a:pt x="164" y="1021"/>
                  </a:lnTo>
                  <a:lnTo>
                    <a:pt x="196" y="1017"/>
                  </a:lnTo>
                  <a:lnTo>
                    <a:pt x="230" y="1014"/>
                  </a:lnTo>
                  <a:lnTo>
                    <a:pt x="266" y="1009"/>
                  </a:lnTo>
                  <a:lnTo>
                    <a:pt x="303" y="1006"/>
                  </a:lnTo>
                  <a:lnTo>
                    <a:pt x="339" y="1001"/>
                  </a:lnTo>
                  <a:lnTo>
                    <a:pt x="372" y="998"/>
                  </a:lnTo>
                  <a:lnTo>
                    <a:pt x="402" y="994"/>
                  </a:lnTo>
                  <a:lnTo>
                    <a:pt x="429" y="991"/>
                  </a:lnTo>
                  <a:lnTo>
                    <a:pt x="450" y="988"/>
                  </a:lnTo>
                  <a:lnTo>
                    <a:pt x="467" y="986"/>
                  </a:lnTo>
                  <a:lnTo>
                    <a:pt x="475" y="985"/>
                  </a:lnTo>
                  <a:lnTo>
                    <a:pt x="501" y="981"/>
                  </a:lnTo>
                  <a:lnTo>
                    <a:pt x="526" y="977"/>
                  </a:lnTo>
                  <a:lnTo>
                    <a:pt x="553" y="973"/>
                  </a:lnTo>
                  <a:lnTo>
                    <a:pt x="579" y="970"/>
                  </a:lnTo>
                  <a:lnTo>
                    <a:pt x="605" y="965"/>
                  </a:lnTo>
                  <a:lnTo>
                    <a:pt x="631" y="962"/>
                  </a:lnTo>
                  <a:lnTo>
                    <a:pt x="658" y="957"/>
                  </a:lnTo>
                  <a:lnTo>
                    <a:pt x="683" y="954"/>
                  </a:lnTo>
                  <a:lnTo>
                    <a:pt x="708" y="949"/>
                  </a:lnTo>
                  <a:lnTo>
                    <a:pt x="735" y="945"/>
                  </a:lnTo>
                  <a:lnTo>
                    <a:pt x="760" y="940"/>
                  </a:lnTo>
                  <a:lnTo>
                    <a:pt x="787" y="935"/>
                  </a:lnTo>
                  <a:lnTo>
                    <a:pt x="812" y="931"/>
                  </a:lnTo>
                  <a:lnTo>
                    <a:pt x="837" y="926"/>
                  </a:lnTo>
                  <a:lnTo>
                    <a:pt x="864" y="920"/>
                  </a:lnTo>
                  <a:lnTo>
                    <a:pt x="889" y="916"/>
                  </a:lnTo>
                  <a:lnTo>
                    <a:pt x="915" y="910"/>
                  </a:lnTo>
                  <a:lnTo>
                    <a:pt x="940" y="905"/>
                  </a:lnTo>
                  <a:lnTo>
                    <a:pt x="965" y="900"/>
                  </a:lnTo>
                  <a:lnTo>
                    <a:pt x="991" y="894"/>
                  </a:lnTo>
                  <a:lnTo>
                    <a:pt x="1016" y="887"/>
                  </a:lnTo>
                  <a:lnTo>
                    <a:pt x="1043" y="881"/>
                  </a:lnTo>
                  <a:lnTo>
                    <a:pt x="1068" y="874"/>
                  </a:lnTo>
                  <a:lnTo>
                    <a:pt x="1093" y="867"/>
                  </a:lnTo>
                  <a:lnTo>
                    <a:pt x="1119" y="860"/>
                  </a:lnTo>
                  <a:lnTo>
                    <a:pt x="1144" y="854"/>
                  </a:lnTo>
                  <a:lnTo>
                    <a:pt x="1169" y="847"/>
                  </a:lnTo>
                  <a:lnTo>
                    <a:pt x="1193" y="839"/>
                  </a:lnTo>
                  <a:lnTo>
                    <a:pt x="1219" y="830"/>
                  </a:lnTo>
                  <a:lnTo>
                    <a:pt x="1244" y="822"/>
                  </a:lnTo>
                  <a:lnTo>
                    <a:pt x="1269" y="814"/>
                  </a:lnTo>
                  <a:lnTo>
                    <a:pt x="1295" y="805"/>
                  </a:lnTo>
                  <a:lnTo>
                    <a:pt x="1301" y="803"/>
                  </a:lnTo>
                  <a:lnTo>
                    <a:pt x="1309" y="799"/>
                  </a:lnTo>
                  <a:lnTo>
                    <a:pt x="1319" y="794"/>
                  </a:lnTo>
                  <a:lnTo>
                    <a:pt x="1329" y="789"/>
                  </a:lnTo>
                  <a:lnTo>
                    <a:pt x="1340" y="783"/>
                  </a:lnTo>
                  <a:lnTo>
                    <a:pt x="1349" y="780"/>
                  </a:lnTo>
                  <a:lnTo>
                    <a:pt x="1356" y="776"/>
                  </a:lnTo>
                  <a:lnTo>
                    <a:pt x="1359" y="776"/>
                  </a:lnTo>
                  <a:lnTo>
                    <a:pt x="1359" y="776"/>
                  </a:lnTo>
                  <a:lnTo>
                    <a:pt x="1359" y="776"/>
                  </a:lnTo>
                  <a:lnTo>
                    <a:pt x="1359" y="776"/>
                  </a:lnTo>
                  <a:lnTo>
                    <a:pt x="1360" y="776"/>
                  </a:lnTo>
                  <a:lnTo>
                    <a:pt x="1360" y="51"/>
                  </a:lnTo>
                  <a:lnTo>
                    <a:pt x="1351" y="52"/>
                  </a:lnTo>
                  <a:lnTo>
                    <a:pt x="1343" y="48"/>
                  </a:lnTo>
                  <a:lnTo>
                    <a:pt x="1337" y="41"/>
                  </a:lnTo>
                  <a:lnTo>
                    <a:pt x="1335" y="26"/>
                  </a:lnTo>
                  <a:lnTo>
                    <a:pt x="1337" y="21"/>
                  </a:lnTo>
                  <a:lnTo>
                    <a:pt x="1343" y="18"/>
                  </a:lnTo>
                  <a:lnTo>
                    <a:pt x="1351" y="17"/>
                  </a:lnTo>
                  <a:lnTo>
                    <a:pt x="1360" y="1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9" name="Freeform 53"/>
            <p:cNvSpPr>
              <a:spLocks/>
            </p:cNvSpPr>
            <p:nvPr/>
          </p:nvSpPr>
          <p:spPr bwMode="auto">
            <a:xfrm>
              <a:off x="599" y="3188"/>
              <a:ext cx="30" cy="304"/>
            </a:xfrm>
            <a:custGeom>
              <a:avLst/>
              <a:gdLst>
                <a:gd name="T0" fmla="*/ 60 w 60"/>
                <a:gd name="T1" fmla="*/ 287 h 608"/>
                <a:gd name="T2" fmla="*/ 60 w 60"/>
                <a:gd name="T3" fmla="*/ 57 h 608"/>
                <a:gd name="T4" fmla="*/ 52 w 60"/>
                <a:gd name="T5" fmla="*/ 56 h 608"/>
                <a:gd name="T6" fmla="*/ 44 w 60"/>
                <a:gd name="T7" fmla="*/ 55 h 608"/>
                <a:gd name="T8" fmla="*/ 36 w 60"/>
                <a:gd name="T9" fmla="*/ 52 h 608"/>
                <a:gd name="T10" fmla="*/ 28 w 60"/>
                <a:gd name="T11" fmla="*/ 48 h 608"/>
                <a:gd name="T12" fmla="*/ 22 w 60"/>
                <a:gd name="T13" fmla="*/ 45 h 608"/>
                <a:gd name="T14" fmla="*/ 16 w 60"/>
                <a:gd name="T15" fmla="*/ 41 h 608"/>
                <a:gd name="T16" fmla="*/ 13 w 60"/>
                <a:gd name="T17" fmla="*/ 38 h 608"/>
                <a:gd name="T18" fmla="*/ 12 w 60"/>
                <a:gd name="T19" fmla="*/ 34 h 608"/>
                <a:gd name="T20" fmla="*/ 14 w 60"/>
                <a:gd name="T21" fmla="*/ 25 h 608"/>
                <a:gd name="T22" fmla="*/ 19 w 60"/>
                <a:gd name="T23" fmla="*/ 20 h 608"/>
                <a:gd name="T24" fmla="*/ 26 w 60"/>
                <a:gd name="T25" fmla="*/ 17 h 608"/>
                <a:gd name="T26" fmla="*/ 32 w 60"/>
                <a:gd name="T27" fmla="*/ 11 h 608"/>
                <a:gd name="T28" fmla="*/ 36 w 60"/>
                <a:gd name="T29" fmla="*/ 7 h 608"/>
                <a:gd name="T30" fmla="*/ 31 w 60"/>
                <a:gd name="T31" fmla="*/ 9 h 608"/>
                <a:gd name="T32" fmla="*/ 26 w 60"/>
                <a:gd name="T33" fmla="*/ 12 h 608"/>
                <a:gd name="T34" fmla="*/ 22 w 60"/>
                <a:gd name="T35" fmla="*/ 14 h 608"/>
                <a:gd name="T36" fmla="*/ 19 w 60"/>
                <a:gd name="T37" fmla="*/ 10 h 608"/>
                <a:gd name="T38" fmla="*/ 12 w 60"/>
                <a:gd name="T39" fmla="*/ 3 h 608"/>
                <a:gd name="T40" fmla="*/ 4 w 60"/>
                <a:gd name="T41" fmla="*/ 0 h 608"/>
                <a:gd name="T42" fmla="*/ 0 w 60"/>
                <a:gd name="T43" fmla="*/ 5 h 608"/>
                <a:gd name="T44" fmla="*/ 0 w 60"/>
                <a:gd name="T45" fmla="*/ 7 h 608"/>
                <a:gd name="T46" fmla="*/ 0 w 60"/>
                <a:gd name="T47" fmla="*/ 8 h 608"/>
                <a:gd name="T48" fmla="*/ 0 w 60"/>
                <a:gd name="T49" fmla="*/ 9 h 608"/>
                <a:gd name="T50" fmla="*/ 0 w 60"/>
                <a:gd name="T51" fmla="*/ 10 h 608"/>
                <a:gd name="T52" fmla="*/ 0 w 60"/>
                <a:gd name="T53" fmla="*/ 11 h 608"/>
                <a:gd name="T54" fmla="*/ 11 w 60"/>
                <a:gd name="T55" fmla="*/ 78 h 608"/>
                <a:gd name="T56" fmla="*/ 20 w 60"/>
                <a:gd name="T57" fmla="*/ 144 h 608"/>
                <a:gd name="T58" fmla="*/ 27 w 60"/>
                <a:gd name="T59" fmla="*/ 211 h 608"/>
                <a:gd name="T60" fmla="*/ 31 w 60"/>
                <a:gd name="T61" fmla="*/ 277 h 608"/>
                <a:gd name="T62" fmla="*/ 34 w 60"/>
                <a:gd name="T63" fmla="*/ 345 h 608"/>
                <a:gd name="T64" fmla="*/ 34 w 60"/>
                <a:gd name="T65" fmla="*/ 412 h 608"/>
                <a:gd name="T66" fmla="*/ 31 w 60"/>
                <a:gd name="T67" fmla="*/ 478 h 608"/>
                <a:gd name="T68" fmla="*/ 26 w 60"/>
                <a:gd name="T69" fmla="*/ 545 h 608"/>
                <a:gd name="T70" fmla="*/ 22 w 60"/>
                <a:gd name="T71" fmla="*/ 561 h 608"/>
                <a:gd name="T72" fmla="*/ 17 w 60"/>
                <a:gd name="T73" fmla="*/ 583 h 608"/>
                <a:gd name="T74" fmla="*/ 19 w 60"/>
                <a:gd name="T75" fmla="*/ 601 h 608"/>
                <a:gd name="T76" fmla="*/ 35 w 60"/>
                <a:gd name="T77" fmla="*/ 608 h 608"/>
                <a:gd name="T78" fmla="*/ 36 w 60"/>
                <a:gd name="T79" fmla="*/ 607 h 608"/>
                <a:gd name="T80" fmla="*/ 38 w 60"/>
                <a:gd name="T81" fmla="*/ 603 h 608"/>
                <a:gd name="T82" fmla="*/ 39 w 60"/>
                <a:gd name="T83" fmla="*/ 602 h 608"/>
                <a:gd name="T84" fmla="*/ 41 w 60"/>
                <a:gd name="T85" fmla="*/ 602 h 608"/>
                <a:gd name="T86" fmla="*/ 43 w 60"/>
                <a:gd name="T87" fmla="*/ 603 h 608"/>
                <a:gd name="T88" fmla="*/ 46 w 60"/>
                <a:gd name="T89" fmla="*/ 604 h 608"/>
                <a:gd name="T90" fmla="*/ 52 w 60"/>
                <a:gd name="T91" fmla="*/ 606 h 608"/>
                <a:gd name="T92" fmla="*/ 60 w 60"/>
                <a:gd name="T93" fmla="*/ 608 h 608"/>
                <a:gd name="T94" fmla="*/ 60 w 60"/>
                <a:gd name="T95" fmla="*/ 287 h 608"/>
                <a:gd name="T96" fmla="*/ 59 w 60"/>
                <a:gd name="T97" fmla="*/ 285 h 608"/>
                <a:gd name="T98" fmla="*/ 59 w 60"/>
                <a:gd name="T99" fmla="*/ 285 h 608"/>
                <a:gd name="T100" fmla="*/ 58 w 60"/>
                <a:gd name="T101" fmla="*/ 284 h 608"/>
                <a:gd name="T102" fmla="*/ 57 w 60"/>
                <a:gd name="T103" fmla="*/ 283 h 608"/>
                <a:gd name="T104" fmla="*/ 57 w 60"/>
                <a:gd name="T105" fmla="*/ 283 h 608"/>
                <a:gd name="T106" fmla="*/ 58 w 60"/>
                <a:gd name="T107" fmla="*/ 284 h 608"/>
                <a:gd name="T108" fmla="*/ 59 w 60"/>
                <a:gd name="T109" fmla="*/ 285 h 608"/>
                <a:gd name="T110" fmla="*/ 60 w 60"/>
                <a:gd name="T111" fmla="*/ 287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" h="608">
                  <a:moveTo>
                    <a:pt x="60" y="287"/>
                  </a:moveTo>
                  <a:lnTo>
                    <a:pt x="60" y="57"/>
                  </a:lnTo>
                  <a:lnTo>
                    <a:pt x="52" y="56"/>
                  </a:lnTo>
                  <a:lnTo>
                    <a:pt x="44" y="55"/>
                  </a:lnTo>
                  <a:lnTo>
                    <a:pt x="36" y="52"/>
                  </a:lnTo>
                  <a:lnTo>
                    <a:pt x="28" y="48"/>
                  </a:lnTo>
                  <a:lnTo>
                    <a:pt x="22" y="45"/>
                  </a:lnTo>
                  <a:lnTo>
                    <a:pt x="16" y="41"/>
                  </a:lnTo>
                  <a:lnTo>
                    <a:pt x="13" y="38"/>
                  </a:lnTo>
                  <a:lnTo>
                    <a:pt x="12" y="34"/>
                  </a:lnTo>
                  <a:lnTo>
                    <a:pt x="14" y="25"/>
                  </a:lnTo>
                  <a:lnTo>
                    <a:pt x="19" y="20"/>
                  </a:lnTo>
                  <a:lnTo>
                    <a:pt x="26" y="17"/>
                  </a:lnTo>
                  <a:lnTo>
                    <a:pt x="32" y="11"/>
                  </a:lnTo>
                  <a:lnTo>
                    <a:pt x="36" y="7"/>
                  </a:lnTo>
                  <a:lnTo>
                    <a:pt x="31" y="9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19" y="10"/>
                  </a:lnTo>
                  <a:lnTo>
                    <a:pt x="12" y="3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1" y="78"/>
                  </a:lnTo>
                  <a:lnTo>
                    <a:pt x="20" y="144"/>
                  </a:lnTo>
                  <a:lnTo>
                    <a:pt x="27" y="211"/>
                  </a:lnTo>
                  <a:lnTo>
                    <a:pt x="31" y="277"/>
                  </a:lnTo>
                  <a:lnTo>
                    <a:pt x="34" y="345"/>
                  </a:lnTo>
                  <a:lnTo>
                    <a:pt x="34" y="412"/>
                  </a:lnTo>
                  <a:lnTo>
                    <a:pt x="31" y="478"/>
                  </a:lnTo>
                  <a:lnTo>
                    <a:pt x="26" y="545"/>
                  </a:lnTo>
                  <a:lnTo>
                    <a:pt x="22" y="561"/>
                  </a:lnTo>
                  <a:lnTo>
                    <a:pt x="17" y="583"/>
                  </a:lnTo>
                  <a:lnTo>
                    <a:pt x="19" y="601"/>
                  </a:lnTo>
                  <a:lnTo>
                    <a:pt x="35" y="608"/>
                  </a:lnTo>
                  <a:lnTo>
                    <a:pt x="36" y="607"/>
                  </a:lnTo>
                  <a:lnTo>
                    <a:pt x="38" y="603"/>
                  </a:lnTo>
                  <a:lnTo>
                    <a:pt x="39" y="602"/>
                  </a:lnTo>
                  <a:lnTo>
                    <a:pt x="41" y="602"/>
                  </a:lnTo>
                  <a:lnTo>
                    <a:pt x="43" y="603"/>
                  </a:lnTo>
                  <a:lnTo>
                    <a:pt x="46" y="604"/>
                  </a:lnTo>
                  <a:lnTo>
                    <a:pt x="52" y="606"/>
                  </a:lnTo>
                  <a:lnTo>
                    <a:pt x="60" y="608"/>
                  </a:lnTo>
                  <a:lnTo>
                    <a:pt x="60" y="287"/>
                  </a:lnTo>
                  <a:lnTo>
                    <a:pt x="59" y="285"/>
                  </a:lnTo>
                  <a:lnTo>
                    <a:pt x="59" y="285"/>
                  </a:lnTo>
                  <a:lnTo>
                    <a:pt x="58" y="284"/>
                  </a:lnTo>
                  <a:lnTo>
                    <a:pt x="57" y="283"/>
                  </a:lnTo>
                  <a:lnTo>
                    <a:pt x="57" y="283"/>
                  </a:lnTo>
                  <a:lnTo>
                    <a:pt x="58" y="284"/>
                  </a:lnTo>
                  <a:lnTo>
                    <a:pt x="59" y="285"/>
                  </a:lnTo>
                  <a:lnTo>
                    <a:pt x="60" y="28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0" name="Freeform 54"/>
            <p:cNvSpPr>
              <a:spLocks/>
            </p:cNvSpPr>
            <p:nvPr/>
          </p:nvSpPr>
          <p:spPr bwMode="auto">
            <a:xfrm>
              <a:off x="1298" y="3099"/>
              <a:ext cx="27" cy="23"/>
            </a:xfrm>
            <a:custGeom>
              <a:avLst/>
              <a:gdLst>
                <a:gd name="T0" fmla="*/ 50 w 55"/>
                <a:gd name="T1" fmla="*/ 8 h 45"/>
                <a:gd name="T2" fmla="*/ 48 w 55"/>
                <a:gd name="T3" fmla="*/ 10 h 45"/>
                <a:gd name="T4" fmla="*/ 42 w 55"/>
                <a:gd name="T5" fmla="*/ 10 h 45"/>
                <a:gd name="T6" fmla="*/ 34 w 55"/>
                <a:gd name="T7" fmla="*/ 8 h 45"/>
                <a:gd name="T8" fmla="*/ 25 w 55"/>
                <a:gd name="T9" fmla="*/ 7 h 45"/>
                <a:gd name="T10" fmla="*/ 16 w 55"/>
                <a:gd name="T11" fmla="*/ 6 h 45"/>
                <a:gd name="T12" fmla="*/ 8 w 55"/>
                <a:gd name="T13" fmla="*/ 6 h 45"/>
                <a:gd name="T14" fmla="*/ 2 w 55"/>
                <a:gd name="T15" fmla="*/ 7 h 45"/>
                <a:gd name="T16" fmla="*/ 0 w 55"/>
                <a:gd name="T17" fmla="*/ 10 h 45"/>
                <a:gd name="T18" fmla="*/ 0 w 55"/>
                <a:gd name="T19" fmla="*/ 23 h 45"/>
                <a:gd name="T20" fmla="*/ 4 w 55"/>
                <a:gd name="T21" fmla="*/ 33 h 45"/>
                <a:gd name="T22" fmla="*/ 12 w 55"/>
                <a:gd name="T23" fmla="*/ 41 h 45"/>
                <a:gd name="T24" fmla="*/ 21 w 55"/>
                <a:gd name="T25" fmla="*/ 44 h 45"/>
                <a:gd name="T26" fmla="*/ 32 w 55"/>
                <a:gd name="T27" fmla="*/ 45 h 45"/>
                <a:gd name="T28" fmla="*/ 40 w 55"/>
                <a:gd name="T29" fmla="*/ 42 h 45"/>
                <a:gd name="T30" fmla="*/ 47 w 55"/>
                <a:gd name="T31" fmla="*/ 36 h 45"/>
                <a:gd name="T32" fmla="*/ 49 w 55"/>
                <a:gd name="T33" fmla="*/ 26 h 45"/>
                <a:gd name="T34" fmla="*/ 51 w 55"/>
                <a:gd name="T35" fmla="*/ 13 h 45"/>
                <a:gd name="T36" fmla="*/ 54 w 55"/>
                <a:gd name="T37" fmla="*/ 3 h 45"/>
                <a:gd name="T38" fmla="*/ 55 w 55"/>
                <a:gd name="T39" fmla="*/ 0 h 45"/>
                <a:gd name="T40" fmla="*/ 50 w 55"/>
                <a:gd name="T41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45">
                  <a:moveTo>
                    <a:pt x="50" y="8"/>
                  </a:moveTo>
                  <a:lnTo>
                    <a:pt x="48" y="10"/>
                  </a:lnTo>
                  <a:lnTo>
                    <a:pt x="42" y="10"/>
                  </a:lnTo>
                  <a:lnTo>
                    <a:pt x="34" y="8"/>
                  </a:lnTo>
                  <a:lnTo>
                    <a:pt x="25" y="7"/>
                  </a:lnTo>
                  <a:lnTo>
                    <a:pt x="16" y="6"/>
                  </a:lnTo>
                  <a:lnTo>
                    <a:pt x="8" y="6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4" y="33"/>
                  </a:lnTo>
                  <a:lnTo>
                    <a:pt x="12" y="41"/>
                  </a:lnTo>
                  <a:lnTo>
                    <a:pt x="21" y="44"/>
                  </a:lnTo>
                  <a:lnTo>
                    <a:pt x="32" y="45"/>
                  </a:lnTo>
                  <a:lnTo>
                    <a:pt x="40" y="42"/>
                  </a:lnTo>
                  <a:lnTo>
                    <a:pt x="47" y="36"/>
                  </a:lnTo>
                  <a:lnTo>
                    <a:pt x="49" y="26"/>
                  </a:lnTo>
                  <a:lnTo>
                    <a:pt x="51" y="13"/>
                  </a:lnTo>
                  <a:lnTo>
                    <a:pt x="54" y="3"/>
                  </a:lnTo>
                  <a:lnTo>
                    <a:pt x="55" y="0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3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1" name="Freeform 55"/>
            <p:cNvSpPr>
              <a:spLocks/>
            </p:cNvSpPr>
            <p:nvPr/>
          </p:nvSpPr>
          <p:spPr bwMode="auto">
            <a:xfrm>
              <a:off x="1225" y="3012"/>
              <a:ext cx="69" cy="106"/>
            </a:xfrm>
            <a:custGeom>
              <a:avLst/>
              <a:gdLst>
                <a:gd name="T0" fmla="*/ 140 w 140"/>
                <a:gd name="T1" fmla="*/ 195 h 212"/>
                <a:gd name="T2" fmla="*/ 134 w 140"/>
                <a:gd name="T3" fmla="*/ 186 h 212"/>
                <a:gd name="T4" fmla="*/ 125 w 140"/>
                <a:gd name="T5" fmla="*/ 178 h 212"/>
                <a:gd name="T6" fmla="*/ 114 w 140"/>
                <a:gd name="T7" fmla="*/ 172 h 212"/>
                <a:gd name="T8" fmla="*/ 104 w 140"/>
                <a:gd name="T9" fmla="*/ 166 h 212"/>
                <a:gd name="T10" fmla="*/ 94 w 140"/>
                <a:gd name="T11" fmla="*/ 159 h 212"/>
                <a:gd name="T12" fmla="*/ 83 w 140"/>
                <a:gd name="T13" fmla="*/ 152 h 212"/>
                <a:gd name="T14" fmla="*/ 74 w 140"/>
                <a:gd name="T15" fmla="*/ 142 h 212"/>
                <a:gd name="T16" fmla="*/ 68 w 140"/>
                <a:gd name="T17" fmla="*/ 129 h 212"/>
                <a:gd name="T18" fmla="*/ 65 w 140"/>
                <a:gd name="T19" fmla="*/ 124 h 212"/>
                <a:gd name="T20" fmla="*/ 60 w 140"/>
                <a:gd name="T21" fmla="*/ 117 h 212"/>
                <a:gd name="T22" fmla="*/ 56 w 140"/>
                <a:gd name="T23" fmla="*/ 111 h 212"/>
                <a:gd name="T24" fmla="*/ 51 w 140"/>
                <a:gd name="T25" fmla="*/ 108 h 212"/>
                <a:gd name="T26" fmla="*/ 43 w 140"/>
                <a:gd name="T27" fmla="*/ 102 h 212"/>
                <a:gd name="T28" fmla="*/ 39 w 140"/>
                <a:gd name="T29" fmla="*/ 93 h 212"/>
                <a:gd name="T30" fmla="*/ 38 w 140"/>
                <a:gd name="T31" fmla="*/ 81 h 212"/>
                <a:gd name="T32" fmla="*/ 41 w 140"/>
                <a:gd name="T33" fmla="*/ 71 h 212"/>
                <a:gd name="T34" fmla="*/ 39 w 140"/>
                <a:gd name="T35" fmla="*/ 59 h 212"/>
                <a:gd name="T36" fmla="*/ 33 w 140"/>
                <a:gd name="T37" fmla="*/ 56 h 212"/>
                <a:gd name="T38" fmla="*/ 26 w 140"/>
                <a:gd name="T39" fmla="*/ 52 h 212"/>
                <a:gd name="T40" fmla="*/ 26 w 140"/>
                <a:gd name="T41" fmla="*/ 44 h 212"/>
                <a:gd name="T42" fmla="*/ 27 w 140"/>
                <a:gd name="T43" fmla="*/ 30 h 212"/>
                <a:gd name="T44" fmla="*/ 27 w 140"/>
                <a:gd name="T45" fmla="*/ 13 h 212"/>
                <a:gd name="T46" fmla="*/ 22 w 140"/>
                <a:gd name="T47" fmla="*/ 0 h 212"/>
                <a:gd name="T48" fmla="*/ 11 w 140"/>
                <a:gd name="T49" fmla="*/ 2 h 212"/>
                <a:gd name="T50" fmla="*/ 1 w 140"/>
                <a:gd name="T51" fmla="*/ 22 h 212"/>
                <a:gd name="T52" fmla="*/ 0 w 140"/>
                <a:gd name="T53" fmla="*/ 59 h 212"/>
                <a:gd name="T54" fmla="*/ 1 w 140"/>
                <a:gd name="T55" fmla="*/ 98 h 212"/>
                <a:gd name="T56" fmla="*/ 5 w 140"/>
                <a:gd name="T57" fmla="*/ 124 h 212"/>
                <a:gd name="T58" fmla="*/ 7 w 140"/>
                <a:gd name="T59" fmla="*/ 131 h 212"/>
                <a:gd name="T60" fmla="*/ 12 w 140"/>
                <a:gd name="T61" fmla="*/ 140 h 212"/>
                <a:gd name="T62" fmla="*/ 16 w 140"/>
                <a:gd name="T63" fmla="*/ 150 h 212"/>
                <a:gd name="T64" fmla="*/ 23 w 140"/>
                <a:gd name="T65" fmla="*/ 159 h 212"/>
                <a:gd name="T66" fmla="*/ 30 w 140"/>
                <a:gd name="T67" fmla="*/ 170 h 212"/>
                <a:gd name="T68" fmla="*/ 37 w 140"/>
                <a:gd name="T69" fmla="*/ 178 h 212"/>
                <a:gd name="T70" fmla="*/ 44 w 140"/>
                <a:gd name="T71" fmla="*/ 186 h 212"/>
                <a:gd name="T72" fmla="*/ 50 w 140"/>
                <a:gd name="T73" fmla="*/ 190 h 212"/>
                <a:gd name="T74" fmla="*/ 73 w 140"/>
                <a:gd name="T75" fmla="*/ 205 h 212"/>
                <a:gd name="T76" fmla="*/ 91 w 140"/>
                <a:gd name="T77" fmla="*/ 212 h 212"/>
                <a:gd name="T78" fmla="*/ 107 w 140"/>
                <a:gd name="T79" fmla="*/ 212 h 212"/>
                <a:gd name="T80" fmla="*/ 120 w 140"/>
                <a:gd name="T81" fmla="*/ 209 h 212"/>
                <a:gd name="T82" fmla="*/ 129 w 140"/>
                <a:gd name="T83" fmla="*/ 203 h 212"/>
                <a:gd name="T84" fmla="*/ 135 w 140"/>
                <a:gd name="T85" fmla="*/ 197 h 212"/>
                <a:gd name="T86" fmla="*/ 138 w 140"/>
                <a:gd name="T87" fmla="*/ 194 h 212"/>
                <a:gd name="T88" fmla="*/ 140 w 140"/>
                <a:gd name="T89" fmla="*/ 19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212">
                  <a:moveTo>
                    <a:pt x="140" y="195"/>
                  </a:moveTo>
                  <a:lnTo>
                    <a:pt x="134" y="186"/>
                  </a:lnTo>
                  <a:lnTo>
                    <a:pt x="125" y="178"/>
                  </a:lnTo>
                  <a:lnTo>
                    <a:pt x="114" y="172"/>
                  </a:lnTo>
                  <a:lnTo>
                    <a:pt x="104" y="166"/>
                  </a:lnTo>
                  <a:lnTo>
                    <a:pt x="94" y="159"/>
                  </a:lnTo>
                  <a:lnTo>
                    <a:pt x="83" y="152"/>
                  </a:lnTo>
                  <a:lnTo>
                    <a:pt x="74" y="142"/>
                  </a:lnTo>
                  <a:lnTo>
                    <a:pt x="68" y="129"/>
                  </a:lnTo>
                  <a:lnTo>
                    <a:pt x="65" y="124"/>
                  </a:lnTo>
                  <a:lnTo>
                    <a:pt x="60" y="117"/>
                  </a:lnTo>
                  <a:lnTo>
                    <a:pt x="56" y="111"/>
                  </a:lnTo>
                  <a:lnTo>
                    <a:pt x="51" y="108"/>
                  </a:lnTo>
                  <a:lnTo>
                    <a:pt x="43" y="102"/>
                  </a:lnTo>
                  <a:lnTo>
                    <a:pt x="39" y="93"/>
                  </a:lnTo>
                  <a:lnTo>
                    <a:pt x="38" y="81"/>
                  </a:lnTo>
                  <a:lnTo>
                    <a:pt x="41" y="71"/>
                  </a:lnTo>
                  <a:lnTo>
                    <a:pt x="39" y="59"/>
                  </a:lnTo>
                  <a:lnTo>
                    <a:pt x="33" y="56"/>
                  </a:lnTo>
                  <a:lnTo>
                    <a:pt x="26" y="52"/>
                  </a:lnTo>
                  <a:lnTo>
                    <a:pt x="26" y="44"/>
                  </a:lnTo>
                  <a:lnTo>
                    <a:pt x="27" y="30"/>
                  </a:lnTo>
                  <a:lnTo>
                    <a:pt x="27" y="13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1" y="22"/>
                  </a:lnTo>
                  <a:lnTo>
                    <a:pt x="0" y="59"/>
                  </a:lnTo>
                  <a:lnTo>
                    <a:pt x="1" y="98"/>
                  </a:lnTo>
                  <a:lnTo>
                    <a:pt x="5" y="124"/>
                  </a:lnTo>
                  <a:lnTo>
                    <a:pt x="7" y="131"/>
                  </a:lnTo>
                  <a:lnTo>
                    <a:pt x="12" y="140"/>
                  </a:lnTo>
                  <a:lnTo>
                    <a:pt x="16" y="150"/>
                  </a:lnTo>
                  <a:lnTo>
                    <a:pt x="23" y="159"/>
                  </a:lnTo>
                  <a:lnTo>
                    <a:pt x="30" y="170"/>
                  </a:lnTo>
                  <a:lnTo>
                    <a:pt x="37" y="178"/>
                  </a:lnTo>
                  <a:lnTo>
                    <a:pt x="44" y="186"/>
                  </a:lnTo>
                  <a:lnTo>
                    <a:pt x="50" y="190"/>
                  </a:lnTo>
                  <a:lnTo>
                    <a:pt x="73" y="205"/>
                  </a:lnTo>
                  <a:lnTo>
                    <a:pt x="91" y="212"/>
                  </a:lnTo>
                  <a:lnTo>
                    <a:pt x="107" y="212"/>
                  </a:lnTo>
                  <a:lnTo>
                    <a:pt x="120" y="209"/>
                  </a:lnTo>
                  <a:lnTo>
                    <a:pt x="129" y="203"/>
                  </a:lnTo>
                  <a:lnTo>
                    <a:pt x="135" y="197"/>
                  </a:lnTo>
                  <a:lnTo>
                    <a:pt x="138" y="194"/>
                  </a:lnTo>
                  <a:lnTo>
                    <a:pt x="140" y="195"/>
                  </a:lnTo>
                  <a:close/>
                </a:path>
              </a:pathLst>
            </a:custGeom>
            <a:solidFill>
              <a:srgbClr val="1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2" name="Freeform 56"/>
            <p:cNvSpPr>
              <a:spLocks/>
            </p:cNvSpPr>
            <p:nvPr/>
          </p:nvSpPr>
          <p:spPr bwMode="auto">
            <a:xfrm>
              <a:off x="638" y="3005"/>
              <a:ext cx="658" cy="425"/>
            </a:xfrm>
            <a:custGeom>
              <a:avLst/>
              <a:gdLst>
                <a:gd name="T0" fmla="*/ 1302 w 1315"/>
                <a:gd name="T1" fmla="*/ 191 h 850"/>
                <a:gd name="T2" fmla="*/ 1246 w 1315"/>
                <a:gd name="T3" fmla="*/ 188 h 850"/>
                <a:gd name="T4" fmla="*/ 1190 w 1315"/>
                <a:gd name="T5" fmla="*/ 163 h 850"/>
                <a:gd name="T6" fmla="*/ 1172 w 1315"/>
                <a:gd name="T7" fmla="*/ 40 h 850"/>
                <a:gd name="T8" fmla="*/ 1178 w 1315"/>
                <a:gd name="T9" fmla="*/ 8 h 850"/>
                <a:gd name="T10" fmla="*/ 1133 w 1315"/>
                <a:gd name="T11" fmla="*/ 2 h 850"/>
                <a:gd name="T12" fmla="*/ 1094 w 1315"/>
                <a:gd name="T13" fmla="*/ 0 h 850"/>
                <a:gd name="T14" fmla="*/ 1062 w 1315"/>
                <a:gd name="T15" fmla="*/ 1 h 850"/>
                <a:gd name="T16" fmla="*/ 1014 w 1315"/>
                <a:gd name="T17" fmla="*/ 1 h 850"/>
                <a:gd name="T18" fmla="*/ 965 w 1315"/>
                <a:gd name="T19" fmla="*/ 2 h 850"/>
                <a:gd name="T20" fmla="*/ 922 w 1315"/>
                <a:gd name="T21" fmla="*/ 2 h 850"/>
                <a:gd name="T22" fmla="*/ 899 w 1315"/>
                <a:gd name="T23" fmla="*/ 4 h 850"/>
                <a:gd name="T24" fmla="*/ 888 w 1315"/>
                <a:gd name="T25" fmla="*/ 12 h 850"/>
                <a:gd name="T26" fmla="*/ 856 w 1315"/>
                <a:gd name="T27" fmla="*/ 16 h 850"/>
                <a:gd name="T28" fmla="*/ 829 w 1315"/>
                <a:gd name="T29" fmla="*/ 15 h 850"/>
                <a:gd name="T30" fmla="*/ 736 w 1315"/>
                <a:gd name="T31" fmla="*/ 21 h 850"/>
                <a:gd name="T32" fmla="*/ 644 w 1315"/>
                <a:gd name="T33" fmla="*/ 32 h 850"/>
                <a:gd name="T34" fmla="*/ 550 w 1315"/>
                <a:gd name="T35" fmla="*/ 46 h 850"/>
                <a:gd name="T36" fmla="*/ 457 w 1315"/>
                <a:gd name="T37" fmla="*/ 59 h 850"/>
                <a:gd name="T38" fmla="*/ 364 w 1315"/>
                <a:gd name="T39" fmla="*/ 74 h 850"/>
                <a:gd name="T40" fmla="*/ 296 w 1315"/>
                <a:gd name="T41" fmla="*/ 85 h 850"/>
                <a:gd name="T42" fmla="*/ 238 w 1315"/>
                <a:gd name="T43" fmla="*/ 94 h 850"/>
                <a:gd name="T44" fmla="*/ 182 w 1315"/>
                <a:gd name="T45" fmla="*/ 102 h 850"/>
                <a:gd name="T46" fmla="*/ 157 w 1315"/>
                <a:gd name="T47" fmla="*/ 104 h 850"/>
                <a:gd name="T48" fmla="*/ 116 w 1315"/>
                <a:gd name="T49" fmla="*/ 108 h 850"/>
                <a:gd name="T50" fmla="*/ 73 w 1315"/>
                <a:gd name="T51" fmla="*/ 114 h 850"/>
                <a:gd name="T52" fmla="*/ 41 w 1315"/>
                <a:gd name="T53" fmla="*/ 123 h 850"/>
                <a:gd name="T54" fmla="*/ 35 w 1315"/>
                <a:gd name="T55" fmla="*/ 136 h 850"/>
                <a:gd name="T56" fmla="*/ 60 w 1315"/>
                <a:gd name="T57" fmla="*/ 214 h 850"/>
                <a:gd name="T58" fmla="*/ 63 w 1315"/>
                <a:gd name="T59" fmla="*/ 343 h 850"/>
                <a:gd name="T60" fmla="*/ 46 w 1315"/>
                <a:gd name="T61" fmla="*/ 385 h 850"/>
                <a:gd name="T62" fmla="*/ 20 w 1315"/>
                <a:gd name="T63" fmla="*/ 341 h 850"/>
                <a:gd name="T64" fmla="*/ 16 w 1315"/>
                <a:gd name="T65" fmla="*/ 294 h 850"/>
                <a:gd name="T66" fmla="*/ 27 w 1315"/>
                <a:gd name="T67" fmla="*/ 243 h 850"/>
                <a:gd name="T68" fmla="*/ 26 w 1315"/>
                <a:gd name="T69" fmla="*/ 205 h 850"/>
                <a:gd name="T70" fmla="*/ 20 w 1315"/>
                <a:gd name="T71" fmla="*/ 235 h 850"/>
                <a:gd name="T72" fmla="*/ 5 w 1315"/>
                <a:gd name="T73" fmla="*/ 290 h 850"/>
                <a:gd name="T74" fmla="*/ 17 w 1315"/>
                <a:gd name="T75" fmla="*/ 358 h 850"/>
                <a:gd name="T76" fmla="*/ 17 w 1315"/>
                <a:gd name="T77" fmla="*/ 597 h 850"/>
                <a:gd name="T78" fmla="*/ 15 w 1315"/>
                <a:gd name="T79" fmla="*/ 829 h 850"/>
                <a:gd name="T80" fmla="*/ 98 w 1315"/>
                <a:gd name="T81" fmla="*/ 840 h 850"/>
                <a:gd name="T82" fmla="*/ 205 w 1315"/>
                <a:gd name="T83" fmla="*/ 829 h 850"/>
                <a:gd name="T84" fmla="*/ 312 w 1315"/>
                <a:gd name="T85" fmla="*/ 816 h 850"/>
                <a:gd name="T86" fmla="*/ 419 w 1315"/>
                <a:gd name="T87" fmla="*/ 805 h 850"/>
                <a:gd name="T88" fmla="*/ 526 w 1315"/>
                <a:gd name="T89" fmla="*/ 793 h 850"/>
                <a:gd name="T90" fmla="*/ 632 w 1315"/>
                <a:gd name="T91" fmla="*/ 783 h 850"/>
                <a:gd name="T92" fmla="*/ 738 w 1315"/>
                <a:gd name="T93" fmla="*/ 771 h 850"/>
                <a:gd name="T94" fmla="*/ 844 w 1315"/>
                <a:gd name="T95" fmla="*/ 760 h 850"/>
                <a:gd name="T96" fmla="*/ 949 w 1315"/>
                <a:gd name="T97" fmla="*/ 748 h 850"/>
                <a:gd name="T98" fmla="*/ 1054 w 1315"/>
                <a:gd name="T99" fmla="*/ 736 h 850"/>
                <a:gd name="T100" fmla="*/ 1158 w 1315"/>
                <a:gd name="T101" fmla="*/ 723 h 850"/>
                <a:gd name="T102" fmla="*/ 1231 w 1315"/>
                <a:gd name="T103" fmla="*/ 713 h 850"/>
                <a:gd name="T104" fmla="*/ 1289 w 1315"/>
                <a:gd name="T105" fmla="*/ 692 h 850"/>
                <a:gd name="T106" fmla="*/ 1310 w 1315"/>
                <a:gd name="T107" fmla="*/ 500 h 850"/>
                <a:gd name="T108" fmla="*/ 1315 w 1315"/>
                <a:gd name="T109" fmla="*/ 217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5" h="850">
                  <a:moveTo>
                    <a:pt x="1315" y="217"/>
                  </a:moveTo>
                  <a:lnTo>
                    <a:pt x="1313" y="200"/>
                  </a:lnTo>
                  <a:lnTo>
                    <a:pt x="1302" y="191"/>
                  </a:lnTo>
                  <a:lnTo>
                    <a:pt x="1287" y="188"/>
                  </a:lnTo>
                  <a:lnTo>
                    <a:pt x="1268" y="188"/>
                  </a:lnTo>
                  <a:lnTo>
                    <a:pt x="1246" y="188"/>
                  </a:lnTo>
                  <a:lnTo>
                    <a:pt x="1224" y="186"/>
                  </a:lnTo>
                  <a:lnTo>
                    <a:pt x="1206" y="178"/>
                  </a:lnTo>
                  <a:lnTo>
                    <a:pt x="1190" y="163"/>
                  </a:lnTo>
                  <a:lnTo>
                    <a:pt x="1178" y="132"/>
                  </a:lnTo>
                  <a:lnTo>
                    <a:pt x="1172" y="85"/>
                  </a:lnTo>
                  <a:lnTo>
                    <a:pt x="1172" y="40"/>
                  </a:lnTo>
                  <a:lnTo>
                    <a:pt x="1183" y="15"/>
                  </a:lnTo>
                  <a:lnTo>
                    <a:pt x="1185" y="11"/>
                  </a:lnTo>
                  <a:lnTo>
                    <a:pt x="1178" y="8"/>
                  </a:lnTo>
                  <a:lnTo>
                    <a:pt x="1167" y="5"/>
                  </a:lnTo>
                  <a:lnTo>
                    <a:pt x="1150" y="3"/>
                  </a:lnTo>
                  <a:lnTo>
                    <a:pt x="1133" y="2"/>
                  </a:lnTo>
                  <a:lnTo>
                    <a:pt x="1117" y="1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085" y="0"/>
                  </a:lnTo>
                  <a:lnTo>
                    <a:pt x="1074" y="1"/>
                  </a:lnTo>
                  <a:lnTo>
                    <a:pt x="1062" y="1"/>
                  </a:lnTo>
                  <a:lnTo>
                    <a:pt x="1047" y="1"/>
                  </a:lnTo>
                  <a:lnTo>
                    <a:pt x="1031" y="1"/>
                  </a:lnTo>
                  <a:lnTo>
                    <a:pt x="1014" y="1"/>
                  </a:lnTo>
                  <a:lnTo>
                    <a:pt x="997" y="1"/>
                  </a:lnTo>
                  <a:lnTo>
                    <a:pt x="981" y="1"/>
                  </a:lnTo>
                  <a:lnTo>
                    <a:pt x="965" y="2"/>
                  </a:lnTo>
                  <a:lnTo>
                    <a:pt x="949" y="2"/>
                  </a:lnTo>
                  <a:lnTo>
                    <a:pt x="935" y="2"/>
                  </a:lnTo>
                  <a:lnTo>
                    <a:pt x="922" y="2"/>
                  </a:lnTo>
                  <a:lnTo>
                    <a:pt x="912" y="3"/>
                  </a:lnTo>
                  <a:lnTo>
                    <a:pt x="904" y="3"/>
                  </a:lnTo>
                  <a:lnTo>
                    <a:pt x="899" y="4"/>
                  </a:lnTo>
                  <a:lnTo>
                    <a:pt x="897" y="5"/>
                  </a:lnTo>
                  <a:lnTo>
                    <a:pt x="894" y="10"/>
                  </a:lnTo>
                  <a:lnTo>
                    <a:pt x="888" y="12"/>
                  </a:lnTo>
                  <a:lnTo>
                    <a:pt x="879" y="15"/>
                  </a:lnTo>
                  <a:lnTo>
                    <a:pt x="867" y="15"/>
                  </a:lnTo>
                  <a:lnTo>
                    <a:pt x="856" y="16"/>
                  </a:lnTo>
                  <a:lnTo>
                    <a:pt x="845" y="15"/>
                  </a:lnTo>
                  <a:lnTo>
                    <a:pt x="836" y="15"/>
                  </a:lnTo>
                  <a:lnTo>
                    <a:pt x="829" y="15"/>
                  </a:lnTo>
                  <a:lnTo>
                    <a:pt x="798" y="17"/>
                  </a:lnTo>
                  <a:lnTo>
                    <a:pt x="767" y="19"/>
                  </a:lnTo>
                  <a:lnTo>
                    <a:pt x="736" y="21"/>
                  </a:lnTo>
                  <a:lnTo>
                    <a:pt x="705" y="25"/>
                  </a:lnTo>
                  <a:lnTo>
                    <a:pt x="674" y="28"/>
                  </a:lnTo>
                  <a:lnTo>
                    <a:pt x="644" y="32"/>
                  </a:lnTo>
                  <a:lnTo>
                    <a:pt x="612" y="36"/>
                  </a:lnTo>
                  <a:lnTo>
                    <a:pt x="581" y="41"/>
                  </a:lnTo>
                  <a:lnTo>
                    <a:pt x="550" y="46"/>
                  </a:lnTo>
                  <a:lnTo>
                    <a:pt x="519" y="50"/>
                  </a:lnTo>
                  <a:lnTo>
                    <a:pt x="488" y="55"/>
                  </a:lnTo>
                  <a:lnTo>
                    <a:pt x="457" y="59"/>
                  </a:lnTo>
                  <a:lnTo>
                    <a:pt x="426" y="64"/>
                  </a:lnTo>
                  <a:lnTo>
                    <a:pt x="395" y="70"/>
                  </a:lnTo>
                  <a:lnTo>
                    <a:pt x="364" y="74"/>
                  </a:lnTo>
                  <a:lnTo>
                    <a:pt x="333" y="79"/>
                  </a:lnTo>
                  <a:lnTo>
                    <a:pt x="314" y="83"/>
                  </a:lnTo>
                  <a:lnTo>
                    <a:pt x="296" y="85"/>
                  </a:lnTo>
                  <a:lnTo>
                    <a:pt x="276" y="88"/>
                  </a:lnTo>
                  <a:lnTo>
                    <a:pt x="258" y="91"/>
                  </a:lnTo>
                  <a:lnTo>
                    <a:pt x="238" y="94"/>
                  </a:lnTo>
                  <a:lnTo>
                    <a:pt x="220" y="96"/>
                  </a:lnTo>
                  <a:lnTo>
                    <a:pt x="200" y="100"/>
                  </a:lnTo>
                  <a:lnTo>
                    <a:pt x="182" y="102"/>
                  </a:lnTo>
                  <a:lnTo>
                    <a:pt x="176" y="103"/>
                  </a:lnTo>
                  <a:lnTo>
                    <a:pt x="168" y="103"/>
                  </a:lnTo>
                  <a:lnTo>
                    <a:pt x="157" y="104"/>
                  </a:lnTo>
                  <a:lnTo>
                    <a:pt x="145" y="106"/>
                  </a:lnTo>
                  <a:lnTo>
                    <a:pt x="131" y="107"/>
                  </a:lnTo>
                  <a:lnTo>
                    <a:pt x="116" y="108"/>
                  </a:lnTo>
                  <a:lnTo>
                    <a:pt x="101" y="109"/>
                  </a:lnTo>
                  <a:lnTo>
                    <a:pt x="87" y="111"/>
                  </a:lnTo>
                  <a:lnTo>
                    <a:pt x="73" y="114"/>
                  </a:lnTo>
                  <a:lnTo>
                    <a:pt x="61" y="116"/>
                  </a:lnTo>
                  <a:lnTo>
                    <a:pt x="49" y="119"/>
                  </a:lnTo>
                  <a:lnTo>
                    <a:pt x="41" y="123"/>
                  </a:lnTo>
                  <a:lnTo>
                    <a:pt x="35" y="126"/>
                  </a:lnTo>
                  <a:lnTo>
                    <a:pt x="34" y="131"/>
                  </a:lnTo>
                  <a:lnTo>
                    <a:pt x="35" y="136"/>
                  </a:lnTo>
                  <a:lnTo>
                    <a:pt x="42" y="141"/>
                  </a:lnTo>
                  <a:lnTo>
                    <a:pt x="53" y="167"/>
                  </a:lnTo>
                  <a:lnTo>
                    <a:pt x="60" y="214"/>
                  </a:lnTo>
                  <a:lnTo>
                    <a:pt x="63" y="260"/>
                  </a:lnTo>
                  <a:lnTo>
                    <a:pt x="64" y="285"/>
                  </a:lnTo>
                  <a:lnTo>
                    <a:pt x="63" y="343"/>
                  </a:lnTo>
                  <a:lnTo>
                    <a:pt x="58" y="375"/>
                  </a:lnTo>
                  <a:lnTo>
                    <a:pt x="53" y="388"/>
                  </a:lnTo>
                  <a:lnTo>
                    <a:pt x="46" y="385"/>
                  </a:lnTo>
                  <a:lnTo>
                    <a:pt x="38" y="373"/>
                  </a:lnTo>
                  <a:lnTo>
                    <a:pt x="28" y="357"/>
                  </a:lnTo>
                  <a:lnTo>
                    <a:pt x="20" y="341"/>
                  </a:lnTo>
                  <a:lnTo>
                    <a:pt x="12" y="330"/>
                  </a:lnTo>
                  <a:lnTo>
                    <a:pt x="11" y="318"/>
                  </a:lnTo>
                  <a:lnTo>
                    <a:pt x="16" y="294"/>
                  </a:lnTo>
                  <a:lnTo>
                    <a:pt x="23" y="270"/>
                  </a:lnTo>
                  <a:lnTo>
                    <a:pt x="26" y="253"/>
                  </a:lnTo>
                  <a:lnTo>
                    <a:pt x="27" y="243"/>
                  </a:lnTo>
                  <a:lnTo>
                    <a:pt x="28" y="227"/>
                  </a:lnTo>
                  <a:lnTo>
                    <a:pt x="27" y="210"/>
                  </a:lnTo>
                  <a:lnTo>
                    <a:pt x="26" y="205"/>
                  </a:lnTo>
                  <a:lnTo>
                    <a:pt x="22" y="212"/>
                  </a:lnTo>
                  <a:lnTo>
                    <a:pt x="19" y="223"/>
                  </a:lnTo>
                  <a:lnTo>
                    <a:pt x="20" y="235"/>
                  </a:lnTo>
                  <a:lnTo>
                    <a:pt x="19" y="245"/>
                  </a:lnTo>
                  <a:lnTo>
                    <a:pt x="13" y="262"/>
                  </a:lnTo>
                  <a:lnTo>
                    <a:pt x="5" y="290"/>
                  </a:lnTo>
                  <a:lnTo>
                    <a:pt x="0" y="318"/>
                  </a:lnTo>
                  <a:lnTo>
                    <a:pt x="4" y="331"/>
                  </a:lnTo>
                  <a:lnTo>
                    <a:pt x="17" y="358"/>
                  </a:lnTo>
                  <a:lnTo>
                    <a:pt x="22" y="419"/>
                  </a:lnTo>
                  <a:lnTo>
                    <a:pt x="20" y="502"/>
                  </a:lnTo>
                  <a:lnTo>
                    <a:pt x="17" y="597"/>
                  </a:lnTo>
                  <a:lnTo>
                    <a:pt x="13" y="691"/>
                  </a:lnTo>
                  <a:lnTo>
                    <a:pt x="11" y="772"/>
                  </a:lnTo>
                  <a:lnTo>
                    <a:pt x="15" y="829"/>
                  </a:lnTo>
                  <a:lnTo>
                    <a:pt x="26" y="850"/>
                  </a:lnTo>
                  <a:lnTo>
                    <a:pt x="62" y="845"/>
                  </a:lnTo>
                  <a:lnTo>
                    <a:pt x="98" y="840"/>
                  </a:lnTo>
                  <a:lnTo>
                    <a:pt x="133" y="837"/>
                  </a:lnTo>
                  <a:lnTo>
                    <a:pt x="169" y="832"/>
                  </a:lnTo>
                  <a:lnTo>
                    <a:pt x="205" y="829"/>
                  </a:lnTo>
                  <a:lnTo>
                    <a:pt x="240" y="824"/>
                  </a:lnTo>
                  <a:lnTo>
                    <a:pt x="276" y="821"/>
                  </a:lnTo>
                  <a:lnTo>
                    <a:pt x="312" y="816"/>
                  </a:lnTo>
                  <a:lnTo>
                    <a:pt x="348" y="813"/>
                  </a:lnTo>
                  <a:lnTo>
                    <a:pt x="383" y="809"/>
                  </a:lnTo>
                  <a:lnTo>
                    <a:pt x="419" y="805"/>
                  </a:lnTo>
                  <a:lnTo>
                    <a:pt x="455" y="801"/>
                  </a:lnTo>
                  <a:lnTo>
                    <a:pt x="490" y="798"/>
                  </a:lnTo>
                  <a:lnTo>
                    <a:pt x="526" y="793"/>
                  </a:lnTo>
                  <a:lnTo>
                    <a:pt x="561" y="790"/>
                  </a:lnTo>
                  <a:lnTo>
                    <a:pt x="596" y="786"/>
                  </a:lnTo>
                  <a:lnTo>
                    <a:pt x="632" y="783"/>
                  </a:lnTo>
                  <a:lnTo>
                    <a:pt x="668" y="779"/>
                  </a:lnTo>
                  <a:lnTo>
                    <a:pt x="702" y="775"/>
                  </a:lnTo>
                  <a:lnTo>
                    <a:pt x="738" y="771"/>
                  </a:lnTo>
                  <a:lnTo>
                    <a:pt x="774" y="768"/>
                  </a:lnTo>
                  <a:lnTo>
                    <a:pt x="808" y="763"/>
                  </a:lnTo>
                  <a:lnTo>
                    <a:pt x="844" y="760"/>
                  </a:lnTo>
                  <a:lnTo>
                    <a:pt x="879" y="756"/>
                  </a:lnTo>
                  <a:lnTo>
                    <a:pt x="914" y="752"/>
                  </a:lnTo>
                  <a:lnTo>
                    <a:pt x="949" y="748"/>
                  </a:lnTo>
                  <a:lnTo>
                    <a:pt x="985" y="744"/>
                  </a:lnTo>
                  <a:lnTo>
                    <a:pt x="1019" y="740"/>
                  </a:lnTo>
                  <a:lnTo>
                    <a:pt x="1054" y="736"/>
                  </a:lnTo>
                  <a:lnTo>
                    <a:pt x="1089" y="732"/>
                  </a:lnTo>
                  <a:lnTo>
                    <a:pt x="1124" y="728"/>
                  </a:lnTo>
                  <a:lnTo>
                    <a:pt x="1158" y="723"/>
                  </a:lnTo>
                  <a:lnTo>
                    <a:pt x="1183" y="721"/>
                  </a:lnTo>
                  <a:lnTo>
                    <a:pt x="1207" y="716"/>
                  </a:lnTo>
                  <a:lnTo>
                    <a:pt x="1231" y="713"/>
                  </a:lnTo>
                  <a:lnTo>
                    <a:pt x="1253" y="707"/>
                  </a:lnTo>
                  <a:lnTo>
                    <a:pt x="1272" y="700"/>
                  </a:lnTo>
                  <a:lnTo>
                    <a:pt x="1289" y="692"/>
                  </a:lnTo>
                  <a:lnTo>
                    <a:pt x="1299" y="681"/>
                  </a:lnTo>
                  <a:lnTo>
                    <a:pt x="1304" y="670"/>
                  </a:lnTo>
                  <a:lnTo>
                    <a:pt x="1310" y="500"/>
                  </a:lnTo>
                  <a:lnTo>
                    <a:pt x="1310" y="385"/>
                  </a:lnTo>
                  <a:lnTo>
                    <a:pt x="1310" y="301"/>
                  </a:lnTo>
                  <a:lnTo>
                    <a:pt x="1315" y="217"/>
                  </a:lnTo>
                  <a:close/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3" name="Freeform 57"/>
            <p:cNvSpPr>
              <a:spLocks/>
            </p:cNvSpPr>
            <p:nvPr/>
          </p:nvSpPr>
          <p:spPr bwMode="auto">
            <a:xfrm>
              <a:off x="609" y="2955"/>
              <a:ext cx="647" cy="120"/>
            </a:xfrm>
            <a:custGeom>
              <a:avLst/>
              <a:gdLst>
                <a:gd name="T0" fmla="*/ 3 w 1295"/>
                <a:gd name="T1" fmla="*/ 176 h 241"/>
                <a:gd name="T2" fmla="*/ 25 w 1295"/>
                <a:gd name="T3" fmla="*/ 187 h 241"/>
                <a:gd name="T4" fmla="*/ 44 w 1295"/>
                <a:gd name="T5" fmla="*/ 209 h 241"/>
                <a:gd name="T6" fmla="*/ 60 w 1295"/>
                <a:gd name="T7" fmla="*/ 236 h 241"/>
                <a:gd name="T8" fmla="*/ 68 w 1295"/>
                <a:gd name="T9" fmla="*/ 231 h 241"/>
                <a:gd name="T10" fmla="*/ 48 w 1295"/>
                <a:gd name="T11" fmla="*/ 203 h 241"/>
                <a:gd name="T12" fmla="*/ 29 w 1295"/>
                <a:gd name="T13" fmla="*/ 185 h 241"/>
                <a:gd name="T14" fmla="*/ 20 w 1295"/>
                <a:gd name="T15" fmla="*/ 165 h 241"/>
                <a:gd name="T16" fmla="*/ 44 w 1295"/>
                <a:gd name="T17" fmla="*/ 166 h 241"/>
                <a:gd name="T18" fmla="*/ 76 w 1295"/>
                <a:gd name="T19" fmla="*/ 197 h 241"/>
                <a:gd name="T20" fmla="*/ 90 w 1295"/>
                <a:gd name="T21" fmla="*/ 234 h 241"/>
                <a:gd name="T22" fmla="*/ 94 w 1295"/>
                <a:gd name="T23" fmla="*/ 236 h 241"/>
                <a:gd name="T24" fmla="*/ 114 w 1295"/>
                <a:gd name="T25" fmla="*/ 226 h 241"/>
                <a:gd name="T26" fmla="*/ 206 w 1295"/>
                <a:gd name="T27" fmla="*/ 211 h 241"/>
                <a:gd name="T28" fmla="*/ 341 w 1295"/>
                <a:gd name="T29" fmla="*/ 189 h 241"/>
                <a:gd name="T30" fmla="*/ 483 w 1295"/>
                <a:gd name="T31" fmla="*/ 167 h 241"/>
                <a:gd name="T32" fmla="*/ 593 w 1295"/>
                <a:gd name="T33" fmla="*/ 149 h 241"/>
                <a:gd name="T34" fmla="*/ 643 w 1295"/>
                <a:gd name="T35" fmla="*/ 142 h 241"/>
                <a:gd name="T36" fmla="*/ 699 w 1295"/>
                <a:gd name="T37" fmla="*/ 136 h 241"/>
                <a:gd name="T38" fmla="*/ 779 w 1295"/>
                <a:gd name="T39" fmla="*/ 127 h 241"/>
                <a:gd name="T40" fmla="*/ 863 w 1295"/>
                <a:gd name="T41" fmla="*/ 119 h 241"/>
                <a:gd name="T42" fmla="*/ 928 w 1295"/>
                <a:gd name="T43" fmla="*/ 111 h 241"/>
                <a:gd name="T44" fmla="*/ 956 w 1295"/>
                <a:gd name="T45" fmla="*/ 107 h 241"/>
                <a:gd name="T46" fmla="*/ 972 w 1295"/>
                <a:gd name="T47" fmla="*/ 105 h 241"/>
                <a:gd name="T48" fmla="*/ 1011 w 1295"/>
                <a:gd name="T49" fmla="*/ 104 h 241"/>
                <a:gd name="T50" fmla="*/ 1062 w 1295"/>
                <a:gd name="T51" fmla="*/ 103 h 241"/>
                <a:gd name="T52" fmla="*/ 1114 w 1295"/>
                <a:gd name="T53" fmla="*/ 102 h 241"/>
                <a:gd name="T54" fmla="*/ 1155 w 1295"/>
                <a:gd name="T55" fmla="*/ 102 h 241"/>
                <a:gd name="T56" fmla="*/ 1183 w 1295"/>
                <a:gd name="T57" fmla="*/ 103 h 241"/>
                <a:gd name="T58" fmla="*/ 1211 w 1295"/>
                <a:gd name="T59" fmla="*/ 107 h 241"/>
                <a:gd name="T60" fmla="*/ 1237 w 1295"/>
                <a:gd name="T61" fmla="*/ 110 h 241"/>
                <a:gd name="T62" fmla="*/ 1238 w 1295"/>
                <a:gd name="T63" fmla="*/ 105 h 241"/>
                <a:gd name="T64" fmla="*/ 1246 w 1295"/>
                <a:gd name="T65" fmla="*/ 103 h 241"/>
                <a:gd name="T66" fmla="*/ 1250 w 1295"/>
                <a:gd name="T67" fmla="*/ 67 h 241"/>
                <a:gd name="T68" fmla="*/ 1261 w 1295"/>
                <a:gd name="T69" fmla="*/ 37 h 241"/>
                <a:gd name="T70" fmla="*/ 1281 w 1295"/>
                <a:gd name="T71" fmla="*/ 12 h 241"/>
                <a:gd name="T72" fmla="*/ 1293 w 1295"/>
                <a:gd name="T73" fmla="*/ 5 h 241"/>
                <a:gd name="T74" fmla="*/ 1255 w 1295"/>
                <a:gd name="T75" fmla="*/ 1 h 241"/>
                <a:gd name="T76" fmla="*/ 1135 w 1295"/>
                <a:gd name="T77" fmla="*/ 1 h 241"/>
                <a:gd name="T78" fmla="*/ 1012 w 1295"/>
                <a:gd name="T79" fmla="*/ 9 h 241"/>
                <a:gd name="T80" fmla="*/ 891 w 1295"/>
                <a:gd name="T81" fmla="*/ 22 h 241"/>
                <a:gd name="T82" fmla="*/ 772 w 1295"/>
                <a:gd name="T83" fmla="*/ 38 h 241"/>
                <a:gd name="T84" fmla="*/ 654 w 1295"/>
                <a:gd name="T85" fmla="*/ 54 h 241"/>
                <a:gd name="T86" fmla="*/ 608 w 1295"/>
                <a:gd name="T87" fmla="*/ 60 h 241"/>
                <a:gd name="T88" fmla="*/ 561 w 1295"/>
                <a:gd name="T89" fmla="*/ 62 h 241"/>
                <a:gd name="T90" fmla="*/ 507 w 1295"/>
                <a:gd name="T91" fmla="*/ 67 h 241"/>
                <a:gd name="T92" fmla="*/ 440 w 1295"/>
                <a:gd name="T93" fmla="*/ 75 h 241"/>
                <a:gd name="T94" fmla="*/ 375 w 1295"/>
                <a:gd name="T95" fmla="*/ 87 h 241"/>
                <a:gd name="T96" fmla="*/ 310 w 1295"/>
                <a:gd name="T97" fmla="*/ 102 h 241"/>
                <a:gd name="T98" fmla="*/ 245 w 1295"/>
                <a:gd name="T99" fmla="*/ 117 h 241"/>
                <a:gd name="T100" fmla="*/ 180 w 1295"/>
                <a:gd name="T101" fmla="*/ 132 h 241"/>
                <a:gd name="T102" fmla="*/ 120 w 1295"/>
                <a:gd name="T103" fmla="*/ 142 h 241"/>
                <a:gd name="T104" fmla="*/ 29 w 1295"/>
                <a:gd name="T105" fmla="*/ 15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95" h="241">
                  <a:moveTo>
                    <a:pt x="1" y="163"/>
                  </a:moveTo>
                  <a:lnTo>
                    <a:pt x="0" y="171"/>
                  </a:lnTo>
                  <a:lnTo>
                    <a:pt x="3" y="176"/>
                  </a:lnTo>
                  <a:lnTo>
                    <a:pt x="9" y="180"/>
                  </a:lnTo>
                  <a:lnTo>
                    <a:pt x="17" y="183"/>
                  </a:lnTo>
                  <a:lnTo>
                    <a:pt x="25" y="187"/>
                  </a:lnTo>
                  <a:lnTo>
                    <a:pt x="33" y="191"/>
                  </a:lnTo>
                  <a:lnTo>
                    <a:pt x="40" y="198"/>
                  </a:lnTo>
                  <a:lnTo>
                    <a:pt x="44" y="209"/>
                  </a:lnTo>
                  <a:lnTo>
                    <a:pt x="47" y="221"/>
                  </a:lnTo>
                  <a:lnTo>
                    <a:pt x="53" y="231"/>
                  </a:lnTo>
                  <a:lnTo>
                    <a:pt x="60" y="236"/>
                  </a:lnTo>
                  <a:lnTo>
                    <a:pt x="66" y="239"/>
                  </a:lnTo>
                  <a:lnTo>
                    <a:pt x="68" y="236"/>
                  </a:lnTo>
                  <a:lnTo>
                    <a:pt x="68" y="231"/>
                  </a:lnTo>
                  <a:lnTo>
                    <a:pt x="63" y="220"/>
                  </a:lnTo>
                  <a:lnTo>
                    <a:pt x="52" y="206"/>
                  </a:lnTo>
                  <a:lnTo>
                    <a:pt x="48" y="203"/>
                  </a:lnTo>
                  <a:lnTo>
                    <a:pt x="43" y="198"/>
                  </a:lnTo>
                  <a:lnTo>
                    <a:pt x="36" y="191"/>
                  </a:lnTo>
                  <a:lnTo>
                    <a:pt x="29" y="185"/>
                  </a:lnTo>
                  <a:lnTo>
                    <a:pt x="23" y="178"/>
                  </a:lnTo>
                  <a:lnTo>
                    <a:pt x="20" y="171"/>
                  </a:lnTo>
                  <a:lnTo>
                    <a:pt x="20" y="165"/>
                  </a:lnTo>
                  <a:lnTo>
                    <a:pt x="23" y="161"/>
                  </a:lnTo>
                  <a:lnTo>
                    <a:pt x="32" y="161"/>
                  </a:lnTo>
                  <a:lnTo>
                    <a:pt x="44" y="166"/>
                  </a:lnTo>
                  <a:lnTo>
                    <a:pt x="55" y="174"/>
                  </a:lnTo>
                  <a:lnTo>
                    <a:pt x="67" y="185"/>
                  </a:lnTo>
                  <a:lnTo>
                    <a:pt x="76" y="197"/>
                  </a:lnTo>
                  <a:lnTo>
                    <a:pt x="84" y="210"/>
                  </a:lnTo>
                  <a:lnTo>
                    <a:pt x="89" y="223"/>
                  </a:lnTo>
                  <a:lnTo>
                    <a:pt x="90" y="234"/>
                  </a:lnTo>
                  <a:lnTo>
                    <a:pt x="90" y="241"/>
                  </a:lnTo>
                  <a:lnTo>
                    <a:pt x="92" y="241"/>
                  </a:lnTo>
                  <a:lnTo>
                    <a:pt x="94" y="236"/>
                  </a:lnTo>
                  <a:lnTo>
                    <a:pt x="93" y="231"/>
                  </a:lnTo>
                  <a:lnTo>
                    <a:pt x="99" y="229"/>
                  </a:lnTo>
                  <a:lnTo>
                    <a:pt x="114" y="226"/>
                  </a:lnTo>
                  <a:lnTo>
                    <a:pt x="138" y="223"/>
                  </a:lnTo>
                  <a:lnTo>
                    <a:pt x="169" y="217"/>
                  </a:lnTo>
                  <a:lnTo>
                    <a:pt x="206" y="211"/>
                  </a:lnTo>
                  <a:lnTo>
                    <a:pt x="249" y="204"/>
                  </a:lnTo>
                  <a:lnTo>
                    <a:pt x="294" y="196"/>
                  </a:lnTo>
                  <a:lnTo>
                    <a:pt x="341" y="189"/>
                  </a:lnTo>
                  <a:lnTo>
                    <a:pt x="389" y="181"/>
                  </a:lnTo>
                  <a:lnTo>
                    <a:pt x="436" y="174"/>
                  </a:lnTo>
                  <a:lnTo>
                    <a:pt x="483" y="167"/>
                  </a:lnTo>
                  <a:lnTo>
                    <a:pt x="524" y="160"/>
                  </a:lnTo>
                  <a:lnTo>
                    <a:pt x="562" y="155"/>
                  </a:lnTo>
                  <a:lnTo>
                    <a:pt x="593" y="149"/>
                  </a:lnTo>
                  <a:lnTo>
                    <a:pt x="617" y="145"/>
                  </a:lnTo>
                  <a:lnTo>
                    <a:pt x="633" y="143"/>
                  </a:lnTo>
                  <a:lnTo>
                    <a:pt x="643" y="142"/>
                  </a:lnTo>
                  <a:lnTo>
                    <a:pt x="658" y="141"/>
                  </a:lnTo>
                  <a:lnTo>
                    <a:pt x="676" y="138"/>
                  </a:lnTo>
                  <a:lnTo>
                    <a:pt x="699" y="136"/>
                  </a:lnTo>
                  <a:lnTo>
                    <a:pt x="723" y="133"/>
                  </a:lnTo>
                  <a:lnTo>
                    <a:pt x="751" y="130"/>
                  </a:lnTo>
                  <a:lnTo>
                    <a:pt x="779" y="127"/>
                  </a:lnTo>
                  <a:lnTo>
                    <a:pt x="807" y="125"/>
                  </a:lnTo>
                  <a:lnTo>
                    <a:pt x="836" y="121"/>
                  </a:lnTo>
                  <a:lnTo>
                    <a:pt x="863" y="119"/>
                  </a:lnTo>
                  <a:lnTo>
                    <a:pt x="888" y="115"/>
                  </a:lnTo>
                  <a:lnTo>
                    <a:pt x="910" y="113"/>
                  </a:lnTo>
                  <a:lnTo>
                    <a:pt x="928" y="111"/>
                  </a:lnTo>
                  <a:lnTo>
                    <a:pt x="943" y="110"/>
                  </a:lnTo>
                  <a:lnTo>
                    <a:pt x="953" y="109"/>
                  </a:lnTo>
                  <a:lnTo>
                    <a:pt x="956" y="107"/>
                  </a:lnTo>
                  <a:lnTo>
                    <a:pt x="958" y="106"/>
                  </a:lnTo>
                  <a:lnTo>
                    <a:pt x="963" y="106"/>
                  </a:lnTo>
                  <a:lnTo>
                    <a:pt x="972" y="105"/>
                  </a:lnTo>
                  <a:lnTo>
                    <a:pt x="982" y="105"/>
                  </a:lnTo>
                  <a:lnTo>
                    <a:pt x="996" y="104"/>
                  </a:lnTo>
                  <a:lnTo>
                    <a:pt x="1011" y="104"/>
                  </a:lnTo>
                  <a:lnTo>
                    <a:pt x="1027" y="103"/>
                  </a:lnTo>
                  <a:lnTo>
                    <a:pt x="1045" y="103"/>
                  </a:lnTo>
                  <a:lnTo>
                    <a:pt x="1062" y="103"/>
                  </a:lnTo>
                  <a:lnTo>
                    <a:pt x="1079" y="103"/>
                  </a:lnTo>
                  <a:lnTo>
                    <a:pt x="1098" y="102"/>
                  </a:lnTo>
                  <a:lnTo>
                    <a:pt x="1114" y="102"/>
                  </a:lnTo>
                  <a:lnTo>
                    <a:pt x="1130" y="102"/>
                  </a:lnTo>
                  <a:lnTo>
                    <a:pt x="1144" y="102"/>
                  </a:lnTo>
                  <a:lnTo>
                    <a:pt x="1155" y="102"/>
                  </a:lnTo>
                  <a:lnTo>
                    <a:pt x="1164" y="102"/>
                  </a:lnTo>
                  <a:lnTo>
                    <a:pt x="1174" y="102"/>
                  </a:lnTo>
                  <a:lnTo>
                    <a:pt x="1183" y="103"/>
                  </a:lnTo>
                  <a:lnTo>
                    <a:pt x="1192" y="104"/>
                  </a:lnTo>
                  <a:lnTo>
                    <a:pt x="1201" y="106"/>
                  </a:lnTo>
                  <a:lnTo>
                    <a:pt x="1211" y="107"/>
                  </a:lnTo>
                  <a:lnTo>
                    <a:pt x="1220" y="109"/>
                  </a:lnTo>
                  <a:lnTo>
                    <a:pt x="1228" y="110"/>
                  </a:lnTo>
                  <a:lnTo>
                    <a:pt x="1237" y="110"/>
                  </a:lnTo>
                  <a:lnTo>
                    <a:pt x="1237" y="109"/>
                  </a:lnTo>
                  <a:lnTo>
                    <a:pt x="1237" y="105"/>
                  </a:lnTo>
                  <a:lnTo>
                    <a:pt x="1238" y="105"/>
                  </a:lnTo>
                  <a:lnTo>
                    <a:pt x="1240" y="110"/>
                  </a:lnTo>
                  <a:lnTo>
                    <a:pt x="1245" y="114"/>
                  </a:lnTo>
                  <a:lnTo>
                    <a:pt x="1246" y="103"/>
                  </a:lnTo>
                  <a:lnTo>
                    <a:pt x="1247" y="87"/>
                  </a:lnTo>
                  <a:lnTo>
                    <a:pt x="1247" y="77"/>
                  </a:lnTo>
                  <a:lnTo>
                    <a:pt x="1250" y="67"/>
                  </a:lnTo>
                  <a:lnTo>
                    <a:pt x="1253" y="57"/>
                  </a:lnTo>
                  <a:lnTo>
                    <a:pt x="1257" y="47"/>
                  </a:lnTo>
                  <a:lnTo>
                    <a:pt x="1261" y="37"/>
                  </a:lnTo>
                  <a:lnTo>
                    <a:pt x="1267" y="28"/>
                  </a:lnTo>
                  <a:lnTo>
                    <a:pt x="1273" y="20"/>
                  </a:lnTo>
                  <a:lnTo>
                    <a:pt x="1281" y="12"/>
                  </a:lnTo>
                  <a:lnTo>
                    <a:pt x="1290" y="6"/>
                  </a:lnTo>
                  <a:lnTo>
                    <a:pt x="1291" y="6"/>
                  </a:lnTo>
                  <a:lnTo>
                    <a:pt x="1293" y="5"/>
                  </a:lnTo>
                  <a:lnTo>
                    <a:pt x="1295" y="5"/>
                  </a:lnTo>
                  <a:lnTo>
                    <a:pt x="1295" y="4"/>
                  </a:lnTo>
                  <a:lnTo>
                    <a:pt x="1255" y="1"/>
                  </a:lnTo>
                  <a:lnTo>
                    <a:pt x="1215" y="0"/>
                  </a:lnTo>
                  <a:lnTo>
                    <a:pt x="1175" y="0"/>
                  </a:lnTo>
                  <a:lnTo>
                    <a:pt x="1135" y="1"/>
                  </a:lnTo>
                  <a:lnTo>
                    <a:pt x="1094" y="4"/>
                  </a:lnTo>
                  <a:lnTo>
                    <a:pt x="1054" y="6"/>
                  </a:lnTo>
                  <a:lnTo>
                    <a:pt x="1012" y="9"/>
                  </a:lnTo>
                  <a:lnTo>
                    <a:pt x="972" y="13"/>
                  </a:lnTo>
                  <a:lnTo>
                    <a:pt x="932" y="18"/>
                  </a:lnTo>
                  <a:lnTo>
                    <a:pt x="891" y="22"/>
                  </a:lnTo>
                  <a:lnTo>
                    <a:pt x="851" y="28"/>
                  </a:lnTo>
                  <a:lnTo>
                    <a:pt x="811" y="32"/>
                  </a:lnTo>
                  <a:lnTo>
                    <a:pt x="772" y="38"/>
                  </a:lnTo>
                  <a:lnTo>
                    <a:pt x="731" y="44"/>
                  </a:lnTo>
                  <a:lnTo>
                    <a:pt x="693" y="49"/>
                  </a:lnTo>
                  <a:lnTo>
                    <a:pt x="654" y="54"/>
                  </a:lnTo>
                  <a:lnTo>
                    <a:pt x="639" y="57"/>
                  </a:lnTo>
                  <a:lnTo>
                    <a:pt x="623" y="58"/>
                  </a:lnTo>
                  <a:lnTo>
                    <a:pt x="608" y="60"/>
                  </a:lnTo>
                  <a:lnTo>
                    <a:pt x="592" y="61"/>
                  </a:lnTo>
                  <a:lnTo>
                    <a:pt x="577" y="62"/>
                  </a:lnTo>
                  <a:lnTo>
                    <a:pt x="561" y="62"/>
                  </a:lnTo>
                  <a:lnTo>
                    <a:pt x="545" y="64"/>
                  </a:lnTo>
                  <a:lnTo>
                    <a:pt x="529" y="65"/>
                  </a:lnTo>
                  <a:lnTo>
                    <a:pt x="507" y="67"/>
                  </a:lnTo>
                  <a:lnTo>
                    <a:pt x="485" y="69"/>
                  </a:lnTo>
                  <a:lnTo>
                    <a:pt x="462" y="72"/>
                  </a:lnTo>
                  <a:lnTo>
                    <a:pt x="440" y="75"/>
                  </a:lnTo>
                  <a:lnTo>
                    <a:pt x="418" y="79"/>
                  </a:lnTo>
                  <a:lnTo>
                    <a:pt x="396" y="83"/>
                  </a:lnTo>
                  <a:lnTo>
                    <a:pt x="375" y="87"/>
                  </a:lnTo>
                  <a:lnTo>
                    <a:pt x="354" y="91"/>
                  </a:lnTo>
                  <a:lnTo>
                    <a:pt x="332" y="96"/>
                  </a:lnTo>
                  <a:lnTo>
                    <a:pt x="310" y="102"/>
                  </a:lnTo>
                  <a:lnTo>
                    <a:pt x="288" y="106"/>
                  </a:lnTo>
                  <a:lnTo>
                    <a:pt x="266" y="111"/>
                  </a:lnTo>
                  <a:lnTo>
                    <a:pt x="245" y="117"/>
                  </a:lnTo>
                  <a:lnTo>
                    <a:pt x="223" y="121"/>
                  </a:lnTo>
                  <a:lnTo>
                    <a:pt x="202" y="127"/>
                  </a:lnTo>
                  <a:lnTo>
                    <a:pt x="180" y="132"/>
                  </a:lnTo>
                  <a:lnTo>
                    <a:pt x="169" y="134"/>
                  </a:lnTo>
                  <a:lnTo>
                    <a:pt x="149" y="137"/>
                  </a:lnTo>
                  <a:lnTo>
                    <a:pt x="120" y="142"/>
                  </a:lnTo>
                  <a:lnTo>
                    <a:pt x="87" y="147"/>
                  </a:lnTo>
                  <a:lnTo>
                    <a:pt x="56" y="152"/>
                  </a:lnTo>
                  <a:lnTo>
                    <a:pt x="29" y="157"/>
                  </a:lnTo>
                  <a:lnTo>
                    <a:pt x="9" y="160"/>
                  </a:lnTo>
                  <a:lnTo>
                    <a:pt x="1" y="16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4" name="Freeform 58"/>
            <p:cNvSpPr>
              <a:spLocks/>
            </p:cNvSpPr>
            <p:nvPr/>
          </p:nvSpPr>
          <p:spPr bwMode="auto">
            <a:xfrm>
              <a:off x="643" y="3074"/>
              <a:ext cx="28" cy="125"/>
            </a:xfrm>
            <a:custGeom>
              <a:avLst/>
              <a:gdLst>
                <a:gd name="T0" fmla="*/ 51 w 55"/>
                <a:gd name="T1" fmla="*/ 63 h 250"/>
                <a:gd name="T2" fmla="*/ 47 w 55"/>
                <a:gd name="T3" fmla="*/ 58 h 250"/>
                <a:gd name="T4" fmla="*/ 45 w 55"/>
                <a:gd name="T5" fmla="*/ 48 h 250"/>
                <a:gd name="T6" fmla="*/ 44 w 55"/>
                <a:gd name="T7" fmla="*/ 35 h 250"/>
                <a:gd name="T8" fmla="*/ 41 w 55"/>
                <a:gd name="T9" fmla="*/ 23 h 250"/>
                <a:gd name="T10" fmla="*/ 37 w 55"/>
                <a:gd name="T11" fmla="*/ 11 h 250"/>
                <a:gd name="T12" fmla="*/ 30 w 55"/>
                <a:gd name="T13" fmla="*/ 3 h 250"/>
                <a:gd name="T14" fmla="*/ 18 w 55"/>
                <a:gd name="T15" fmla="*/ 0 h 250"/>
                <a:gd name="T16" fmla="*/ 3 w 55"/>
                <a:gd name="T17" fmla="*/ 4 h 250"/>
                <a:gd name="T18" fmla="*/ 2 w 55"/>
                <a:gd name="T19" fmla="*/ 15 h 250"/>
                <a:gd name="T20" fmla="*/ 8 w 55"/>
                <a:gd name="T21" fmla="*/ 32 h 250"/>
                <a:gd name="T22" fmla="*/ 15 w 55"/>
                <a:gd name="T23" fmla="*/ 53 h 250"/>
                <a:gd name="T24" fmla="*/ 18 w 55"/>
                <a:gd name="T25" fmla="*/ 68 h 250"/>
                <a:gd name="T26" fmla="*/ 18 w 55"/>
                <a:gd name="T27" fmla="*/ 92 h 250"/>
                <a:gd name="T28" fmla="*/ 17 w 55"/>
                <a:gd name="T29" fmla="*/ 121 h 250"/>
                <a:gd name="T30" fmla="*/ 14 w 55"/>
                <a:gd name="T31" fmla="*/ 148 h 250"/>
                <a:gd name="T32" fmla="*/ 4 w 55"/>
                <a:gd name="T33" fmla="*/ 169 h 250"/>
                <a:gd name="T34" fmla="*/ 0 w 55"/>
                <a:gd name="T35" fmla="*/ 181 h 250"/>
                <a:gd name="T36" fmla="*/ 2 w 55"/>
                <a:gd name="T37" fmla="*/ 190 h 250"/>
                <a:gd name="T38" fmla="*/ 7 w 55"/>
                <a:gd name="T39" fmla="*/ 198 h 250"/>
                <a:gd name="T40" fmla="*/ 9 w 55"/>
                <a:gd name="T41" fmla="*/ 209 h 250"/>
                <a:gd name="T42" fmla="*/ 8 w 55"/>
                <a:gd name="T43" fmla="*/ 222 h 250"/>
                <a:gd name="T44" fmla="*/ 8 w 55"/>
                <a:gd name="T45" fmla="*/ 238 h 250"/>
                <a:gd name="T46" fmla="*/ 13 w 55"/>
                <a:gd name="T47" fmla="*/ 250 h 250"/>
                <a:gd name="T48" fmla="*/ 25 w 55"/>
                <a:gd name="T49" fmla="*/ 247 h 250"/>
                <a:gd name="T50" fmla="*/ 39 w 55"/>
                <a:gd name="T51" fmla="*/ 232 h 250"/>
                <a:gd name="T52" fmla="*/ 47 w 55"/>
                <a:gd name="T53" fmla="*/ 212 h 250"/>
                <a:gd name="T54" fmla="*/ 53 w 55"/>
                <a:gd name="T55" fmla="*/ 186 h 250"/>
                <a:gd name="T56" fmla="*/ 55 w 55"/>
                <a:gd name="T57" fmla="*/ 157 h 250"/>
                <a:gd name="T58" fmla="*/ 55 w 55"/>
                <a:gd name="T59" fmla="*/ 129 h 250"/>
                <a:gd name="T60" fmla="*/ 54 w 55"/>
                <a:gd name="T61" fmla="*/ 102 h 250"/>
                <a:gd name="T62" fmla="*/ 52 w 55"/>
                <a:gd name="T63" fmla="*/ 80 h 250"/>
                <a:gd name="T64" fmla="*/ 51 w 55"/>
                <a:gd name="T65" fmla="*/ 63 h 250"/>
                <a:gd name="T66" fmla="*/ 51 w 55"/>
                <a:gd name="T67" fmla="*/ 6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250">
                  <a:moveTo>
                    <a:pt x="51" y="63"/>
                  </a:moveTo>
                  <a:lnTo>
                    <a:pt x="47" y="58"/>
                  </a:lnTo>
                  <a:lnTo>
                    <a:pt x="45" y="48"/>
                  </a:lnTo>
                  <a:lnTo>
                    <a:pt x="44" y="35"/>
                  </a:lnTo>
                  <a:lnTo>
                    <a:pt x="41" y="23"/>
                  </a:lnTo>
                  <a:lnTo>
                    <a:pt x="37" y="11"/>
                  </a:lnTo>
                  <a:lnTo>
                    <a:pt x="30" y="3"/>
                  </a:lnTo>
                  <a:lnTo>
                    <a:pt x="18" y="0"/>
                  </a:lnTo>
                  <a:lnTo>
                    <a:pt x="3" y="4"/>
                  </a:lnTo>
                  <a:lnTo>
                    <a:pt x="2" y="15"/>
                  </a:lnTo>
                  <a:lnTo>
                    <a:pt x="8" y="32"/>
                  </a:lnTo>
                  <a:lnTo>
                    <a:pt x="15" y="53"/>
                  </a:lnTo>
                  <a:lnTo>
                    <a:pt x="18" y="68"/>
                  </a:lnTo>
                  <a:lnTo>
                    <a:pt x="18" y="92"/>
                  </a:lnTo>
                  <a:lnTo>
                    <a:pt x="17" y="121"/>
                  </a:lnTo>
                  <a:lnTo>
                    <a:pt x="14" y="148"/>
                  </a:lnTo>
                  <a:lnTo>
                    <a:pt x="4" y="169"/>
                  </a:lnTo>
                  <a:lnTo>
                    <a:pt x="0" y="181"/>
                  </a:lnTo>
                  <a:lnTo>
                    <a:pt x="2" y="190"/>
                  </a:lnTo>
                  <a:lnTo>
                    <a:pt x="7" y="198"/>
                  </a:lnTo>
                  <a:lnTo>
                    <a:pt x="9" y="209"/>
                  </a:lnTo>
                  <a:lnTo>
                    <a:pt x="8" y="222"/>
                  </a:lnTo>
                  <a:lnTo>
                    <a:pt x="8" y="238"/>
                  </a:lnTo>
                  <a:lnTo>
                    <a:pt x="13" y="250"/>
                  </a:lnTo>
                  <a:lnTo>
                    <a:pt x="25" y="247"/>
                  </a:lnTo>
                  <a:lnTo>
                    <a:pt x="39" y="232"/>
                  </a:lnTo>
                  <a:lnTo>
                    <a:pt x="47" y="212"/>
                  </a:lnTo>
                  <a:lnTo>
                    <a:pt x="53" y="186"/>
                  </a:lnTo>
                  <a:lnTo>
                    <a:pt x="55" y="157"/>
                  </a:lnTo>
                  <a:lnTo>
                    <a:pt x="55" y="129"/>
                  </a:lnTo>
                  <a:lnTo>
                    <a:pt x="54" y="102"/>
                  </a:lnTo>
                  <a:lnTo>
                    <a:pt x="52" y="80"/>
                  </a:lnTo>
                  <a:lnTo>
                    <a:pt x="51" y="63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1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5" name="Freeform 59"/>
            <p:cNvSpPr>
              <a:spLocks/>
            </p:cNvSpPr>
            <p:nvPr/>
          </p:nvSpPr>
          <p:spPr bwMode="auto">
            <a:xfrm>
              <a:off x="484" y="3045"/>
              <a:ext cx="165" cy="142"/>
            </a:xfrm>
            <a:custGeom>
              <a:avLst/>
              <a:gdLst>
                <a:gd name="T0" fmla="*/ 86 w 329"/>
                <a:gd name="T1" fmla="*/ 22 h 285"/>
                <a:gd name="T2" fmla="*/ 55 w 329"/>
                <a:gd name="T3" fmla="*/ 44 h 285"/>
                <a:gd name="T4" fmla="*/ 31 w 329"/>
                <a:gd name="T5" fmla="*/ 74 h 285"/>
                <a:gd name="T6" fmla="*/ 13 w 329"/>
                <a:gd name="T7" fmla="*/ 107 h 285"/>
                <a:gd name="T8" fmla="*/ 2 w 329"/>
                <a:gd name="T9" fmla="*/ 143 h 285"/>
                <a:gd name="T10" fmla="*/ 0 w 329"/>
                <a:gd name="T11" fmla="*/ 179 h 285"/>
                <a:gd name="T12" fmla="*/ 8 w 329"/>
                <a:gd name="T13" fmla="*/ 212 h 285"/>
                <a:gd name="T14" fmla="*/ 26 w 329"/>
                <a:gd name="T15" fmla="*/ 240 h 285"/>
                <a:gd name="T16" fmla="*/ 56 w 329"/>
                <a:gd name="T17" fmla="*/ 259 h 285"/>
                <a:gd name="T18" fmla="*/ 77 w 329"/>
                <a:gd name="T19" fmla="*/ 267 h 285"/>
                <a:gd name="T20" fmla="*/ 97 w 329"/>
                <a:gd name="T21" fmla="*/ 274 h 285"/>
                <a:gd name="T22" fmla="*/ 117 w 329"/>
                <a:gd name="T23" fmla="*/ 279 h 285"/>
                <a:gd name="T24" fmla="*/ 137 w 329"/>
                <a:gd name="T25" fmla="*/ 282 h 285"/>
                <a:gd name="T26" fmla="*/ 157 w 329"/>
                <a:gd name="T27" fmla="*/ 283 h 285"/>
                <a:gd name="T28" fmla="*/ 177 w 329"/>
                <a:gd name="T29" fmla="*/ 285 h 285"/>
                <a:gd name="T30" fmla="*/ 198 w 329"/>
                <a:gd name="T31" fmla="*/ 285 h 285"/>
                <a:gd name="T32" fmla="*/ 219 w 329"/>
                <a:gd name="T33" fmla="*/ 285 h 285"/>
                <a:gd name="T34" fmla="*/ 259 w 329"/>
                <a:gd name="T35" fmla="*/ 274 h 285"/>
                <a:gd name="T36" fmla="*/ 291 w 329"/>
                <a:gd name="T37" fmla="*/ 250 h 285"/>
                <a:gd name="T38" fmla="*/ 313 w 329"/>
                <a:gd name="T39" fmla="*/ 215 h 285"/>
                <a:gd name="T40" fmla="*/ 327 w 329"/>
                <a:gd name="T41" fmla="*/ 174 h 285"/>
                <a:gd name="T42" fmla="*/ 329 w 329"/>
                <a:gd name="T43" fmla="*/ 130 h 285"/>
                <a:gd name="T44" fmla="*/ 322 w 329"/>
                <a:gd name="T45" fmla="*/ 86 h 285"/>
                <a:gd name="T46" fmla="*/ 303 w 329"/>
                <a:gd name="T47" fmla="*/ 48 h 285"/>
                <a:gd name="T48" fmla="*/ 273 w 329"/>
                <a:gd name="T49" fmla="*/ 20 h 285"/>
                <a:gd name="T50" fmla="*/ 263 w 329"/>
                <a:gd name="T51" fmla="*/ 14 h 285"/>
                <a:gd name="T52" fmla="*/ 251 w 329"/>
                <a:gd name="T53" fmla="*/ 9 h 285"/>
                <a:gd name="T54" fmla="*/ 241 w 329"/>
                <a:gd name="T55" fmla="*/ 5 h 285"/>
                <a:gd name="T56" fmla="*/ 229 w 329"/>
                <a:gd name="T57" fmla="*/ 2 h 285"/>
                <a:gd name="T58" fmla="*/ 217 w 329"/>
                <a:gd name="T59" fmla="*/ 1 h 285"/>
                <a:gd name="T60" fmla="*/ 205 w 329"/>
                <a:gd name="T61" fmla="*/ 0 h 285"/>
                <a:gd name="T62" fmla="*/ 193 w 329"/>
                <a:gd name="T63" fmla="*/ 0 h 285"/>
                <a:gd name="T64" fmla="*/ 181 w 329"/>
                <a:gd name="T65" fmla="*/ 1 h 285"/>
                <a:gd name="T66" fmla="*/ 169 w 329"/>
                <a:gd name="T67" fmla="*/ 2 h 285"/>
                <a:gd name="T68" fmla="*/ 157 w 329"/>
                <a:gd name="T69" fmla="*/ 5 h 285"/>
                <a:gd name="T70" fmla="*/ 145 w 329"/>
                <a:gd name="T71" fmla="*/ 7 h 285"/>
                <a:gd name="T72" fmla="*/ 132 w 329"/>
                <a:gd name="T73" fmla="*/ 9 h 285"/>
                <a:gd name="T74" fmla="*/ 121 w 329"/>
                <a:gd name="T75" fmla="*/ 13 h 285"/>
                <a:gd name="T76" fmla="*/ 109 w 329"/>
                <a:gd name="T77" fmla="*/ 15 h 285"/>
                <a:gd name="T78" fmla="*/ 98 w 329"/>
                <a:gd name="T79" fmla="*/ 19 h 285"/>
                <a:gd name="T80" fmla="*/ 86 w 329"/>
                <a:gd name="T81" fmla="*/ 22 h 285"/>
                <a:gd name="T82" fmla="*/ 86 w 329"/>
                <a:gd name="T83" fmla="*/ 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" h="285">
                  <a:moveTo>
                    <a:pt x="86" y="22"/>
                  </a:moveTo>
                  <a:lnTo>
                    <a:pt x="55" y="44"/>
                  </a:lnTo>
                  <a:lnTo>
                    <a:pt x="31" y="74"/>
                  </a:lnTo>
                  <a:lnTo>
                    <a:pt x="13" y="107"/>
                  </a:lnTo>
                  <a:lnTo>
                    <a:pt x="2" y="143"/>
                  </a:lnTo>
                  <a:lnTo>
                    <a:pt x="0" y="179"/>
                  </a:lnTo>
                  <a:lnTo>
                    <a:pt x="8" y="212"/>
                  </a:lnTo>
                  <a:lnTo>
                    <a:pt x="26" y="240"/>
                  </a:lnTo>
                  <a:lnTo>
                    <a:pt x="56" y="259"/>
                  </a:lnTo>
                  <a:lnTo>
                    <a:pt x="77" y="267"/>
                  </a:lnTo>
                  <a:lnTo>
                    <a:pt x="97" y="274"/>
                  </a:lnTo>
                  <a:lnTo>
                    <a:pt x="117" y="279"/>
                  </a:lnTo>
                  <a:lnTo>
                    <a:pt x="137" y="282"/>
                  </a:lnTo>
                  <a:lnTo>
                    <a:pt x="157" y="283"/>
                  </a:lnTo>
                  <a:lnTo>
                    <a:pt x="177" y="285"/>
                  </a:lnTo>
                  <a:lnTo>
                    <a:pt x="198" y="285"/>
                  </a:lnTo>
                  <a:lnTo>
                    <a:pt x="219" y="285"/>
                  </a:lnTo>
                  <a:lnTo>
                    <a:pt x="259" y="274"/>
                  </a:lnTo>
                  <a:lnTo>
                    <a:pt x="291" y="250"/>
                  </a:lnTo>
                  <a:lnTo>
                    <a:pt x="313" y="215"/>
                  </a:lnTo>
                  <a:lnTo>
                    <a:pt x="327" y="174"/>
                  </a:lnTo>
                  <a:lnTo>
                    <a:pt x="329" y="130"/>
                  </a:lnTo>
                  <a:lnTo>
                    <a:pt x="322" y="86"/>
                  </a:lnTo>
                  <a:lnTo>
                    <a:pt x="303" y="48"/>
                  </a:lnTo>
                  <a:lnTo>
                    <a:pt x="273" y="20"/>
                  </a:lnTo>
                  <a:lnTo>
                    <a:pt x="263" y="14"/>
                  </a:lnTo>
                  <a:lnTo>
                    <a:pt x="251" y="9"/>
                  </a:lnTo>
                  <a:lnTo>
                    <a:pt x="241" y="5"/>
                  </a:lnTo>
                  <a:lnTo>
                    <a:pt x="229" y="2"/>
                  </a:lnTo>
                  <a:lnTo>
                    <a:pt x="217" y="1"/>
                  </a:lnTo>
                  <a:lnTo>
                    <a:pt x="205" y="0"/>
                  </a:lnTo>
                  <a:lnTo>
                    <a:pt x="193" y="0"/>
                  </a:lnTo>
                  <a:lnTo>
                    <a:pt x="181" y="1"/>
                  </a:lnTo>
                  <a:lnTo>
                    <a:pt x="169" y="2"/>
                  </a:lnTo>
                  <a:lnTo>
                    <a:pt x="157" y="5"/>
                  </a:lnTo>
                  <a:lnTo>
                    <a:pt x="145" y="7"/>
                  </a:lnTo>
                  <a:lnTo>
                    <a:pt x="132" y="9"/>
                  </a:lnTo>
                  <a:lnTo>
                    <a:pt x="121" y="13"/>
                  </a:lnTo>
                  <a:lnTo>
                    <a:pt x="109" y="15"/>
                  </a:lnTo>
                  <a:lnTo>
                    <a:pt x="98" y="19"/>
                  </a:lnTo>
                  <a:lnTo>
                    <a:pt x="86" y="22"/>
                  </a:lnTo>
                  <a:lnTo>
                    <a:pt x="8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6" name="Freeform 60"/>
            <p:cNvSpPr>
              <a:spLocks/>
            </p:cNvSpPr>
            <p:nvPr/>
          </p:nvSpPr>
          <p:spPr bwMode="auto">
            <a:xfrm>
              <a:off x="605" y="3171"/>
              <a:ext cx="41" cy="46"/>
            </a:xfrm>
            <a:custGeom>
              <a:avLst/>
              <a:gdLst>
                <a:gd name="T0" fmla="*/ 67 w 83"/>
                <a:gd name="T1" fmla="*/ 0 h 91"/>
                <a:gd name="T2" fmla="*/ 60 w 83"/>
                <a:gd name="T3" fmla="*/ 3 h 91"/>
                <a:gd name="T4" fmla="*/ 55 w 83"/>
                <a:gd name="T5" fmla="*/ 4 h 91"/>
                <a:gd name="T6" fmla="*/ 53 w 83"/>
                <a:gd name="T7" fmla="*/ 6 h 91"/>
                <a:gd name="T8" fmla="*/ 49 w 83"/>
                <a:gd name="T9" fmla="*/ 12 h 91"/>
                <a:gd name="T10" fmla="*/ 46 w 83"/>
                <a:gd name="T11" fmla="*/ 19 h 91"/>
                <a:gd name="T12" fmla="*/ 39 w 83"/>
                <a:gd name="T13" fmla="*/ 26 h 91"/>
                <a:gd name="T14" fmla="*/ 32 w 83"/>
                <a:gd name="T15" fmla="*/ 34 h 91"/>
                <a:gd name="T16" fmla="*/ 23 w 83"/>
                <a:gd name="T17" fmla="*/ 41 h 91"/>
                <a:gd name="T18" fmla="*/ 15 w 83"/>
                <a:gd name="T19" fmla="*/ 46 h 91"/>
                <a:gd name="T20" fmla="*/ 8 w 83"/>
                <a:gd name="T21" fmla="*/ 52 h 91"/>
                <a:gd name="T22" fmla="*/ 2 w 83"/>
                <a:gd name="T23" fmla="*/ 57 h 91"/>
                <a:gd name="T24" fmla="*/ 0 w 83"/>
                <a:gd name="T25" fmla="*/ 60 h 91"/>
                <a:gd name="T26" fmla="*/ 0 w 83"/>
                <a:gd name="T27" fmla="*/ 72 h 91"/>
                <a:gd name="T28" fmla="*/ 4 w 83"/>
                <a:gd name="T29" fmla="*/ 76 h 91"/>
                <a:gd name="T30" fmla="*/ 13 w 83"/>
                <a:gd name="T31" fmla="*/ 79 h 91"/>
                <a:gd name="T32" fmla="*/ 19 w 83"/>
                <a:gd name="T33" fmla="*/ 86 h 91"/>
                <a:gd name="T34" fmla="*/ 24 w 83"/>
                <a:gd name="T35" fmla="*/ 90 h 91"/>
                <a:gd name="T36" fmla="*/ 32 w 83"/>
                <a:gd name="T37" fmla="*/ 91 h 91"/>
                <a:gd name="T38" fmla="*/ 44 w 83"/>
                <a:gd name="T39" fmla="*/ 91 h 91"/>
                <a:gd name="T40" fmla="*/ 54 w 83"/>
                <a:gd name="T41" fmla="*/ 88 h 91"/>
                <a:gd name="T42" fmla="*/ 66 w 83"/>
                <a:gd name="T43" fmla="*/ 83 h 91"/>
                <a:gd name="T44" fmla="*/ 75 w 83"/>
                <a:gd name="T45" fmla="*/ 78 h 91"/>
                <a:gd name="T46" fmla="*/ 80 w 83"/>
                <a:gd name="T47" fmla="*/ 69 h 91"/>
                <a:gd name="T48" fmla="*/ 82 w 83"/>
                <a:gd name="T49" fmla="*/ 61 h 91"/>
                <a:gd name="T50" fmla="*/ 80 w 83"/>
                <a:gd name="T51" fmla="*/ 46 h 91"/>
                <a:gd name="T52" fmla="*/ 82 w 83"/>
                <a:gd name="T53" fmla="*/ 35 h 91"/>
                <a:gd name="T54" fmla="*/ 83 w 83"/>
                <a:gd name="T55" fmla="*/ 25 h 91"/>
                <a:gd name="T56" fmla="*/ 83 w 83"/>
                <a:gd name="T57" fmla="*/ 12 h 91"/>
                <a:gd name="T58" fmla="*/ 82 w 83"/>
                <a:gd name="T59" fmla="*/ 5 h 91"/>
                <a:gd name="T60" fmla="*/ 78 w 83"/>
                <a:gd name="T61" fmla="*/ 1 h 91"/>
                <a:gd name="T62" fmla="*/ 72 w 83"/>
                <a:gd name="T63" fmla="*/ 0 h 91"/>
                <a:gd name="T64" fmla="*/ 67 w 83"/>
                <a:gd name="T65" fmla="*/ 0 h 91"/>
                <a:gd name="T66" fmla="*/ 67 w 83"/>
                <a:gd name="T6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1">
                  <a:moveTo>
                    <a:pt x="67" y="0"/>
                  </a:moveTo>
                  <a:lnTo>
                    <a:pt x="60" y="3"/>
                  </a:lnTo>
                  <a:lnTo>
                    <a:pt x="55" y="4"/>
                  </a:lnTo>
                  <a:lnTo>
                    <a:pt x="53" y="6"/>
                  </a:lnTo>
                  <a:lnTo>
                    <a:pt x="49" y="12"/>
                  </a:lnTo>
                  <a:lnTo>
                    <a:pt x="46" y="19"/>
                  </a:lnTo>
                  <a:lnTo>
                    <a:pt x="39" y="26"/>
                  </a:lnTo>
                  <a:lnTo>
                    <a:pt x="32" y="34"/>
                  </a:lnTo>
                  <a:lnTo>
                    <a:pt x="23" y="41"/>
                  </a:lnTo>
                  <a:lnTo>
                    <a:pt x="15" y="46"/>
                  </a:lnTo>
                  <a:lnTo>
                    <a:pt x="8" y="52"/>
                  </a:lnTo>
                  <a:lnTo>
                    <a:pt x="2" y="57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3" y="79"/>
                  </a:lnTo>
                  <a:lnTo>
                    <a:pt x="19" y="86"/>
                  </a:lnTo>
                  <a:lnTo>
                    <a:pt x="24" y="90"/>
                  </a:lnTo>
                  <a:lnTo>
                    <a:pt x="32" y="91"/>
                  </a:lnTo>
                  <a:lnTo>
                    <a:pt x="44" y="91"/>
                  </a:lnTo>
                  <a:lnTo>
                    <a:pt x="54" y="88"/>
                  </a:lnTo>
                  <a:lnTo>
                    <a:pt x="66" y="83"/>
                  </a:lnTo>
                  <a:lnTo>
                    <a:pt x="75" y="78"/>
                  </a:lnTo>
                  <a:lnTo>
                    <a:pt x="80" y="69"/>
                  </a:lnTo>
                  <a:lnTo>
                    <a:pt x="82" y="61"/>
                  </a:lnTo>
                  <a:lnTo>
                    <a:pt x="80" y="46"/>
                  </a:lnTo>
                  <a:lnTo>
                    <a:pt x="82" y="35"/>
                  </a:lnTo>
                  <a:lnTo>
                    <a:pt x="83" y="25"/>
                  </a:lnTo>
                  <a:lnTo>
                    <a:pt x="83" y="12"/>
                  </a:lnTo>
                  <a:lnTo>
                    <a:pt x="82" y="5"/>
                  </a:lnTo>
                  <a:lnTo>
                    <a:pt x="78" y="1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3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7" name="Freeform 61"/>
            <p:cNvSpPr>
              <a:spLocks/>
            </p:cNvSpPr>
            <p:nvPr/>
          </p:nvSpPr>
          <p:spPr bwMode="auto">
            <a:xfrm>
              <a:off x="908" y="3312"/>
              <a:ext cx="49" cy="49"/>
            </a:xfrm>
            <a:custGeom>
              <a:avLst/>
              <a:gdLst>
                <a:gd name="T0" fmla="*/ 1 w 97"/>
                <a:gd name="T1" fmla="*/ 66 h 98"/>
                <a:gd name="T2" fmla="*/ 18 w 97"/>
                <a:gd name="T3" fmla="*/ 88 h 98"/>
                <a:gd name="T4" fmla="*/ 38 w 97"/>
                <a:gd name="T5" fmla="*/ 98 h 98"/>
                <a:gd name="T6" fmla="*/ 57 w 97"/>
                <a:gd name="T7" fmla="*/ 98 h 98"/>
                <a:gd name="T8" fmla="*/ 76 w 97"/>
                <a:gd name="T9" fmla="*/ 89 h 98"/>
                <a:gd name="T10" fmla="*/ 90 w 97"/>
                <a:gd name="T11" fmla="*/ 75 h 98"/>
                <a:gd name="T12" fmla="*/ 97 w 97"/>
                <a:gd name="T13" fmla="*/ 57 h 98"/>
                <a:gd name="T14" fmla="*/ 94 w 97"/>
                <a:gd name="T15" fmla="*/ 37 h 98"/>
                <a:gd name="T16" fmla="*/ 82 w 97"/>
                <a:gd name="T17" fmla="*/ 17 h 98"/>
                <a:gd name="T18" fmla="*/ 67 w 97"/>
                <a:gd name="T19" fmla="*/ 5 h 98"/>
                <a:gd name="T20" fmla="*/ 52 w 97"/>
                <a:gd name="T21" fmla="*/ 0 h 98"/>
                <a:gd name="T22" fmla="*/ 37 w 97"/>
                <a:gd name="T23" fmla="*/ 0 h 98"/>
                <a:gd name="T24" fmla="*/ 24 w 97"/>
                <a:gd name="T25" fmla="*/ 6 h 98"/>
                <a:gd name="T26" fmla="*/ 13 w 97"/>
                <a:gd name="T27" fmla="*/ 15 h 98"/>
                <a:gd name="T28" fmla="*/ 4 w 97"/>
                <a:gd name="T29" fmla="*/ 28 h 98"/>
                <a:gd name="T30" fmla="*/ 0 w 97"/>
                <a:gd name="T31" fmla="*/ 43 h 98"/>
                <a:gd name="T32" fmla="*/ 0 w 97"/>
                <a:gd name="T33" fmla="*/ 61 h 98"/>
                <a:gd name="T34" fmla="*/ 1 w 97"/>
                <a:gd name="T35" fmla="*/ 63 h 98"/>
                <a:gd name="T36" fmla="*/ 1 w 97"/>
                <a:gd name="T37" fmla="*/ 64 h 98"/>
                <a:gd name="T38" fmla="*/ 1 w 97"/>
                <a:gd name="T39" fmla="*/ 65 h 98"/>
                <a:gd name="T40" fmla="*/ 1 w 97"/>
                <a:gd name="T4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98">
                  <a:moveTo>
                    <a:pt x="1" y="66"/>
                  </a:moveTo>
                  <a:lnTo>
                    <a:pt x="18" y="88"/>
                  </a:lnTo>
                  <a:lnTo>
                    <a:pt x="38" y="98"/>
                  </a:lnTo>
                  <a:lnTo>
                    <a:pt x="57" y="98"/>
                  </a:lnTo>
                  <a:lnTo>
                    <a:pt x="76" y="89"/>
                  </a:lnTo>
                  <a:lnTo>
                    <a:pt x="90" y="75"/>
                  </a:lnTo>
                  <a:lnTo>
                    <a:pt x="97" y="57"/>
                  </a:lnTo>
                  <a:lnTo>
                    <a:pt x="94" y="37"/>
                  </a:lnTo>
                  <a:lnTo>
                    <a:pt x="82" y="17"/>
                  </a:lnTo>
                  <a:lnTo>
                    <a:pt x="67" y="5"/>
                  </a:lnTo>
                  <a:lnTo>
                    <a:pt x="52" y="0"/>
                  </a:lnTo>
                  <a:lnTo>
                    <a:pt x="37" y="0"/>
                  </a:lnTo>
                  <a:lnTo>
                    <a:pt x="24" y="6"/>
                  </a:lnTo>
                  <a:lnTo>
                    <a:pt x="13" y="15"/>
                  </a:lnTo>
                  <a:lnTo>
                    <a:pt x="4" y="28"/>
                  </a:lnTo>
                  <a:lnTo>
                    <a:pt x="0" y="43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5"/>
                  </a:lnTo>
                  <a:lnTo>
                    <a:pt x="1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8" name="Freeform 62"/>
            <p:cNvSpPr>
              <a:spLocks/>
            </p:cNvSpPr>
            <p:nvPr/>
          </p:nvSpPr>
          <p:spPr bwMode="auto">
            <a:xfrm>
              <a:off x="860" y="3088"/>
              <a:ext cx="159" cy="208"/>
            </a:xfrm>
            <a:custGeom>
              <a:avLst/>
              <a:gdLst>
                <a:gd name="T0" fmla="*/ 237 w 318"/>
                <a:gd name="T1" fmla="*/ 301 h 415"/>
                <a:gd name="T2" fmla="*/ 288 w 318"/>
                <a:gd name="T3" fmla="*/ 257 h 415"/>
                <a:gd name="T4" fmla="*/ 316 w 318"/>
                <a:gd name="T5" fmla="*/ 204 h 415"/>
                <a:gd name="T6" fmla="*/ 313 w 318"/>
                <a:gd name="T7" fmla="*/ 141 h 415"/>
                <a:gd name="T8" fmla="*/ 289 w 318"/>
                <a:gd name="T9" fmla="*/ 89 h 415"/>
                <a:gd name="T10" fmla="*/ 267 w 318"/>
                <a:gd name="T11" fmla="*/ 62 h 415"/>
                <a:gd name="T12" fmla="*/ 241 w 318"/>
                <a:gd name="T13" fmla="*/ 37 h 415"/>
                <a:gd name="T14" fmla="*/ 212 w 318"/>
                <a:gd name="T15" fmla="*/ 19 h 415"/>
                <a:gd name="T16" fmla="*/ 181 w 318"/>
                <a:gd name="T17" fmla="*/ 6 h 415"/>
                <a:gd name="T18" fmla="*/ 148 w 318"/>
                <a:gd name="T19" fmla="*/ 0 h 415"/>
                <a:gd name="T20" fmla="*/ 113 w 318"/>
                <a:gd name="T21" fmla="*/ 3 h 415"/>
                <a:gd name="T22" fmla="*/ 78 w 318"/>
                <a:gd name="T23" fmla="*/ 13 h 415"/>
                <a:gd name="T24" fmla="*/ 46 w 318"/>
                <a:gd name="T25" fmla="*/ 35 h 415"/>
                <a:gd name="T26" fmla="*/ 19 w 318"/>
                <a:gd name="T27" fmla="*/ 74 h 415"/>
                <a:gd name="T28" fmla="*/ 2 w 318"/>
                <a:gd name="T29" fmla="*/ 121 h 415"/>
                <a:gd name="T30" fmla="*/ 5 w 318"/>
                <a:gd name="T31" fmla="*/ 163 h 415"/>
                <a:gd name="T32" fmla="*/ 30 w 318"/>
                <a:gd name="T33" fmla="*/ 187 h 415"/>
                <a:gd name="T34" fmla="*/ 61 w 318"/>
                <a:gd name="T35" fmla="*/ 193 h 415"/>
                <a:gd name="T36" fmla="*/ 92 w 318"/>
                <a:gd name="T37" fmla="*/ 185 h 415"/>
                <a:gd name="T38" fmla="*/ 120 w 318"/>
                <a:gd name="T39" fmla="*/ 167 h 415"/>
                <a:gd name="T40" fmla="*/ 140 w 318"/>
                <a:gd name="T41" fmla="*/ 139 h 415"/>
                <a:gd name="T42" fmla="*/ 144 w 318"/>
                <a:gd name="T43" fmla="*/ 106 h 415"/>
                <a:gd name="T44" fmla="*/ 131 w 318"/>
                <a:gd name="T45" fmla="*/ 76 h 415"/>
                <a:gd name="T46" fmla="*/ 104 w 318"/>
                <a:gd name="T47" fmla="*/ 57 h 415"/>
                <a:gd name="T48" fmla="*/ 77 w 318"/>
                <a:gd name="T49" fmla="*/ 53 h 415"/>
                <a:gd name="T50" fmla="*/ 88 w 318"/>
                <a:gd name="T51" fmla="*/ 48 h 415"/>
                <a:gd name="T52" fmla="*/ 114 w 318"/>
                <a:gd name="T53" fmla="*/ 38 h 415"/>
                <a:gd name="T54" fmla="*/ 163 w 318"/>
                <a:gd name="T55" fmla="*/ 33 h 415"/>
                <a:gd name="T56" fmla="*/ 211 w 318"/>
                <a:gd name="T57" fmla="*/ 40 h 415"/>
                <a:gd name="T58" fmla="*/ 244 w 318"/>
                <a:gd name="T59" fmla="*/ 62 h 415"/>
                <a:gd name="T60" fmla="*/ 250 w 318"/>
                <a:gd name="T61" fmla="*/ 114 h 415"/>
                <a:gd name="T62" fmla="*/ 239 w 318"/>
                <a:gd name="T63" fmla="*/ 181 h 415"/>
                <a:gd name="T64" fmla="*/ 210 w 318"/>
                <a:gd name="T65" fmla="*/ 242 h 415"/>
                <a:gd name="T66" fmla="*/ 166 w 318"/>
                <a:gd name="T67" fmla="*/ 294 h 415"/>
                <a:gd name="T68" fmla="*/ 130 w 318"/>
                <a:gd name="T69" fmla="*/ 325 h 415"/>
                <a:gd name="T70" fmla="*/ 115 w 318"/>
                <a:gd name="T71" fmla="*/ 355 h 415"/>
                <a:gd name="T72" fmla="*/ 111 w 318"/>
                <a:gd name="T73" fmla="*/ 387 h 415"/>
                <a:gd name="T74" fmla="*/ 122 w 318"/>
                <a:gd name="T75" fmla="*/ 411 h 415"/>
                <a:gd name="T76" fmla="*/ 144 w 318"/>
                <a:gd name="T77" fmla="*/ 414 h 415"/>
                <a:gd name="T78" fmla="*/ 158 w 318"/>
                <a:gd name="T79" fmla="*/ 397 h 415"/>
                <a:gd name="T80" fmla="*/ 167 w 318"/>
                <a:gd name="T81" fmla="*/ 370 h 415"/>
                <a:gd name="T82" fmla="*/ 175 w 318"/>
                <a:gd name="T83" fmla="*/ 346 h 415"/>
                <a:gd name="T84" fmla="*/ 183 w 318"/>
                <a:gd name="T85" fmla="*/ 333 h 415"/>
                <a:gd name="T86" fmla="*/ 201 w 318"/>
                <a:gd name="T87" fmla="*/ 32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8" h="415">
                  <a:moveTo>
                    <a:pt x="206" y="321"/>
                  </a:moveTo>
                  <a:lnTo>
                    <a:pt x="237" y="301"/>
                  </a:lnTo>
                  <a:lnTo>
                    <a:pt x="265" y="280"/>
                  </a:lnTo>
                  <a:lnTo>
                    <a:pt x="288" y="257"/>
                  </a:lnTo>
                  <a:lnTo>
                    <a:pt x="304" y="232"/>
                  </a:lnTo>
                  <a:lnTo>
                    <a:pt x="316" y="204"/>
                  </a:lnTo>
                  <a:lnTo>
                    <a:pt x="318" y="174"/>
                  </a:lnTo>
                  <a:lnTo>
                    <a:pt x="313" y="141"/>
                  </a:lnTo>
                  <a:lnTo>
                    <a:pt x="298" y="105"/>
                  </a:lnTo>
                  <a:lnTo>
                    <a:pt x="289" y="89"/>
                  </a:lnTo>
                  <a:lnTo>
                    <a:pt x="279" y="74"/>
                  </a:lnTo>
                  <a:lnTo>
                    <a:pt x="267" y="62"/>
                  </a:lnTo>
                  <a:lnTo>
                    <a:pt x="255" y="49"/>
                  </a:lnTo>
                  <a:lnTo>
                    <a:pt x="241" y="37"/>
                  </a:lnTo>
                  <a:lnTo>
                    <a:pt x="227" y="27"/>
                  </a:lnTo>
                  <a:lnTo>
                    <a:pt x="212" y="19"/>
                  </a:lnTo>
                  <a:lnTo>
                    <a:pt x="197" y="12"/>
                  </a:lnTo>
                  <a:lnTo>
                    <a:pt x="181" y="6"/>
                  </a:lnTo>
                  <a:lnTo>
                    <a:pt x="164" y="3"/>
                  </a:lnTo>
                  <a:lnTo>
                    <a:pt x="148" y="0"/>
                  </a:lnTo>
                  <a:lnTo>
                    <a:pt x="130" y="0"/>
                  </a:lnTo>
                  <a:lnTo>
                    <a:pt x="113" y="3"/>
                  </a:lnTo>
                  <a:lnTo>
                    <a:pt x="96" y="7"/>
                  </a:lnTo>
                  <a:lnTo>
                    <a:pt x="78" y="13"/>
                  </a:lnTo>
                  <a:lnTo>
                    <a:pt x="61" y="22"/>
                  </a:lnTo>
                  <a:lnTo>
                    <a:pt x="46" y="35"/>
                  </a:lnTo>
                  <a:lnTo>
                    <a:pt x="31" y="52"/>
                  </a:lnTo>
                  <a:lnTo>
                    <a:pt x="19" y="74"/>
                  </a:lnTo>
                  <a:lnTo>
                    <a:pt x="8" y="97"/>
                  </a:lnTo>
                  <a:lnTo>
                    <a:pt x="2" y="121"/>
                  </a:lnTo>
                  <a:lnTo>
                    <a:pt x="0" y="143"/>
                  </a:lnTo>
                  <a:lnTo>
                    <a:pt x="5" y="163"/>
                  </a:lnTo>
                  <a:lnTo>
                    <a:pt x="15" y="178"/>
                  </a:lnTo>
                  <a:lnTo>
                    <a:pt x="30" y="187"/>
                  </a:lnTo>
                  <a:lnTo>
                    <a:pt x="45" y="192"/>
                  </a:lnTo>
                  <a:lnTo>
                    <a:pt x="61" y="193"/>
                  </a:lnTo>
                  <a:lnTo>
                    <a:pt x="77" y="191"/>
                  </a:lnTo>
                  <a:lnTo>
                    <a:pt x="92" y="185"/>
                  </a:lnTo>
                  <a:lnTo>
                    <a:pt x="107" y="177"/>
                  </a:lnTo>
                  <a:lnTo>
                    <a:pt x="120" y="167"/>
                  </a:lnTo>
                  <a:lnTo>
                    <a:pt x="130" y="155"/>
                  </a:lnTo>
                  <a:lnTo>
                    <a:pt x="140" y="139"/>
                  </a:lnTo>
                  <a:lnTo>
                    <a:pt x="144" y="123"/>
                  </a:lnTo>
                  <a:lnTo>
                    <a:pt x="144" y="106"/>
                  </a:lnTo>
                  <a:lnTo>
                    <a:pt x="140" y="90"/>
                  </a:lnTo>
                  <a:lnTo>
                    <a:pt x="131" y="76"/>
                  </a:lnTo>
                  <a:lnTo>
                    <a:pt x="119" y="65"/>
                  </a:lnTo>
                  <a:lnTo>
                    <a:pt x="104" y="57"/>
                  </a:lnTo>
                  <a:lnTo>
                    <a:pt x="85" y="55"/>
                  </a:lnTo>
                  <a:lnTo>
                    <a:pt x="77" y="53"/>
                  </a:lnTo>
                  <a:lnTo>
                    <a:pt x="80" y="51"/>
                  </a:lnTo>
                  <a:lnTo>
                    <a:pt x="88" y="48"/>
                  </a:lnTo>
                  <a:lnTo>
                    <a:pt x="96" y="44"/>
                  </a:lnTo>
                  <a:lnTo>
                    <a:pt x="114" y="38"/>
                  </a:lnTo>
                  <a:lnTo>
                    <a:pt x="137" y="35"/>
                  </a:lnTo>
                  <a:lnTo>
                    <a:pt x="163" y="33"/>
                  </a:lnTo>
                  <a:lnTo>
                    <a:pt x="188" y="34"/>
                  </a:lnTo>
                  <a:lnTo>
                    <a:pt x="211" y="40"/>
                  </a:lnTo>
                  <a:lnTo>
                    <a:pt x="231" y="48"/>
                  </a:lnTo>
                  <a:lnTo>
                    <a:pt x="244" y="62"/>
                  </a:lnTo>
                  <a:lnTo>
                    <a:pt x="250" y="80"/>
                  </a:lnTo>
                  <a:lnTo>
                    <a:pt x="250" y="114"/>
                  </a:lnTo>
                  <a:lnTo>
                    <a:pt x="247" y="149"/>
                  </a:lnTo>
                  <a:lnTo>
                    <a:pt x="239" y="181"/>
                  </a:lnTo>
                  <a:lnTo>
                    <a:pt x="226" y="212"/>
                  </a:lnTo>
                  <a:lnTo>
                    <a:pt x="210" y="242"/>
                  </a:lnTo>
                  <a:lnTo>
                    <a:pt x="190" y="270"/>
                  </a:lnTo>
                  <a:lnTo>
                    <a:pt x="166" y="294"/>
                  </a:lnTo>
                  <a:lnTo>
                    <a:pt x="140" y="316"/>
                  </a:lnTo>
                  <a:lnTo>
                    <a:pt x="130" y="325"/>
                  </a:lnTo>
                  <a:lnTo>
                    <a:pt x="122" y="339"/>
                  </a:lnTo>
                  <a:lnTo>
                    <a:pt x="115" y="355"/>
                  </a:lnTo>
                  <a:lnTo>
                    <a:pt x="112" y="371"/>
                  </a:lnTo>
                  <a:lnTo>
                    <a:pt x="111" y="387"/>
                  </a:lnTo>
                  <a:lnTo>
                    <a:pt x="114" y="401"/>
                  </a:lnTo>
                  <a:lnTo>
                    <a:pt x="122" y="411"/>
                  </a:lnTo>
                  <a:lnTo>
                    <a:pt x="135" y="415"/>
                  </a:lnTo>
                  <a:lnTo>
                    <a:pt x="144" y="414"/>
                  </a:lnTo>
                  <a:lnTo>
                    <a:pt x="151" y="407"/>
                  </a:lnTo>
                  <a:lnTo>
                    <a:pt x="158" y="397"/>
                  </a:lnTo>
                  <a:lnTo>
                    <a:pt x="163" y="384"/>
                  </a:lnTo>
                  <a:lnTo>
                    <a:pt x="167" y="370"/>
                  </a:lnTo>
                  <a:lnTo>
                    <a:pt x="172" y="358"/>
                  </a:lnTo>
                  <a:lnTo>
                    <a:pt x="175" y="346"/>
                  </a:lnTo>
                  <a:lnTo>
                    <a:pt x="179" y="337"/>
                  </a:lnTo>
                  <a:lnTo>
                    <a:pt x="183" y="333"/>
                  </a:lnTo>
                  <a:lnTo>
                    <a:pt x="191" y="329"/>
                  </a:lnTo>
                  <a:lnTo>
                    <a:pt x="201" y="324"/>
                  </a:lnTo>
                  <a:lnTo>
                    <a:pt x="206" y="3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9" name="Freeform 63"/>
            <p:cNvSpPr>
              <a:spLocks/>
            </p:cNvSpPr>
            <p:nvPr/>
          </p:nvSpPr>
          <p:spPr bwMode="auto">
            <a:xfrm>
              <a:off x="652" y="3004"/>
              <a:ext cx="579" cy="73"/>
            </a:xfrm>
            <a:custGeom>
              <a:avLst/>
              <a:gdLst>
                <a:gd name="T0" fmla="*/ 1158 w 1159"/>
                <a:gd name="T1" fmla="*/ 21 h 146"/>
                <a:gd name="T2" fmla="*/ 1159 w 1159"/>
                <a:gd name="T3" fmla="*/ 14 h 146"/>
                <a:gd name="T4" fmla="*/ 1159 w 1159"/>
                <a:gd name="T5" fmla="*/ 6 h 146"/>
                <a:gd name="T6" fmla="*/ 1100 w 1159"/>
                <a:gd name="T7" fmla="*/ 2 h 146"/>
                <a:gd name="T8" fmla="*/ 865 w 1159"/>
                <a:gd name="T9" fmla="*/ 0 h 146"/>
                <a:gd name="T10" fmla="*/ 749 w 1159"/>
                <a:gd name="T11" fmla="*/ 7 h 146"/>
                <a:gd name="T12" fmla="*/ 514 w 1159"/>
                <a:gd name="T13" fmla="*/ 36 h 146"/>
                <a:gd name="T14" fmla="*/ 513 w 1159"/>
                <a:gd name="T15" fmla="*/ 36 h 146"/>
                <a:gd name="T16" fmla="*/ 251 w 1159"/>
                <a:gd name="T17" fmla="*/ 80 h 146"/>
                <a:gd name="T18" fmla="*/ 0 w 1159"/>
                <a:gd name="T19" fmla="*/ 133 h 146"/>
                <a:gd name="T20" fmla="*/ 1 w 1159"/>
                <a:gd name="T21" fmla="*/ 146 h 146"/>
                <a:gd name="T22" fmla="*/ 255 w 1159"/>
                <a:gd name="T23" fmla="*/ 93 h 146"/>
                <a:gd name="T24" fmla="*/ 515 w 1159"/>
                <a:gd name="T25" fmla="*/ 51 h 146"/>
                <a:gd name="T26" fmla="*/ 750 w 1159"/>
                <a:gd name="T27" fmla="*/ 22 h 146"/>
                <a:gd name="T28" fmla="*/ 868 w 1159"/>
                <a:gd name="T29" fmla="*/ 15 h 146"/>
                <a:gd name="T30" fmla="*/ 1100 w 1159"/>
                <a:gd name="T31" fmla="*/ 17 h 146"/>
                <a:gd name="T32" fmla="*/ 1100 w 1159"/>
                <a:gd name="T33" fmla="*/ 17 h 146"/>
                <a:gd name="T34" fmla="*/ 1158 w 1159"/>
                <a:gd name="T35" fmla="*/ 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46">
                  <a:moveTo>
                    <a:pt x="1158" y="21"/>
                  </a:moveTo>
                  <a:lnTo>
                    <a:pt x="1159" y="14"/>
                  </a:lnTo>
                  <a:lnTo>
                    <a:pt x="1159" y="6"/>
                  </a:lnTo>
                  <a:lnTo>
                    <a:pt x="1100" y="2"/>
                  </a:lnTo>
                  <a:lnTo>
                    <a:pt x="865" y="0"/>
                  </a:lnTo>
                  <a:lnTo>
                    <a:pt x="749" y="7"/>
                  </a:lnTo>
                  <a:lnTo>
                    <a:pt x="514" y="36"/>
                  </a:lnTo>
                  <a:lnTo>
                    <a:pt x="513" y="36"/>
                  </a:lnTo>
                  <a:lnTo>
                    <a:pt x="251" y="80"/>
                  </a:lnTo>
                  <a:lnTo>
                    <a:pt x="0" y="133"/>
                  </a:lnTo>
                  <a:lnTo>
                    <a:pt x="1" y="146"/>
                  </a:lnTo>
                  <a:lnTo>
                    <a:pt x="255" y="93"/>
                  </a:lnTo>
                  <a:lnTo>
                    <a:pt x="515" y="51"/>
                  </a:lnTo>
                  <a:lnTo>
                    <a:pt x="750" y="22"/>
                  </a:lnTo>
                  <a:lnTo>
                    <a:pt x="868" y="15"/>
                  </a:lnTo>
                  <a:lnTo>
                    <a:pt x="1100" y="17"/>
                  </a:lnTo>
                  <a:lnTo>
                    <a:pt x="1100" y="17"/>
                  </a:lnTo>
                  <a:lnTo>
                    <a:pt x="115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0" name="Freeform 64"/>
            <p:cNvSpPr>
              <a:spLocks/>
            </p:cNvSpPr>
            <p:nvPr/>
          </p:nvSpPr>
          <p:spPr bwMode="auto">
            <a:xfrm>
              <a:off x="1433" y="3164"/>
              <a:ext cx="81" cy="386"/>
            </a:xfrm>
            <a:custGeom>
              <a:avLst/>
              <a:gdLst>
                <a:gd name="T0" fmla="*/ 0 w 161"/>
                <a:gd name="T1" fmla="*/ 769 h 770"/>
                <a:gd name="T2" fmla="*/ 0 w 161"/>
                <a:gd name="T3" fmla="*/ 770 h 770"/>
                <a:gd name="T4" fmla="*/ 30 w 161"/>
                <a:gd name="T5" fmla="*/ 729 h 770"/>
                <a:gd name="T6" fmla="*/ 58 w 161"/>
                <a:gd name="T7" fmla="*/ 686 h 770"/>
                <a:gd name="T8" fmla="*/ 83 w 161"/>
                <a:gd name="T9" fmla="*/ 643 h 770"/>
                <a:gd name="T10" fmla="*/ 106 w 161"/>
                <a:gd name="T11" fmla="*/ 600 h 770"/>
                <a:gd name="T12" fmla="*/ 126 w 161"/>
                <a:gd name="T13" fmla="*/ 555 h 770"/>
                <a:gd name="T14" fmla="*/ 142 w 161"/>
                <a:gd name="T15" fmla="*/ 511 h 770"/>
                <a:gd name="T16" fmla="*/ 153 w 161"/>
                <a:gd name="T17" fmla="*/ 468 h 770"/>
                <a:gd name="T18" fmla="*/ 160 w 161"/>
                <a:gd name="T19" fmla="*/ 426 h 770"/>
                <a:gd name="T20" fmla="*/ 161 w 161"/>
                <a:gd name="T21" fmla="*/ 404 h 770"/>
                <a:gd name="T22" fmla="*/ 159 w 161"/>
                <a:gd name="T23" fmla="*/ 382 h 770"/>
                <a:gd name="T24" fmla="*/ 156 w 161"/>
                <a:gd name="T25" fmla="*/ 360 h 770"/>
                <a:gd name="T26" fmla="*/ 151 w 161"/>
                <a:gd name="T27" fmla="*/ 339 h 770"/>
                <a:gd name="T28" fmla="*/ 145 w 161"/>
                <a:gd name="T29" fmla="*/ 320 h 770"/>
                <a:gd name="T30" fmla="*/ 140 w 161"/>
                <a:gd name="T31" fmla="*/ 299 h 770"/>
                <a:gd name="T32" fmla="*/ 132 w 161"/>
                <a:gd name="T33" fmla="*/ 277 h 770"/>
                <a:gd name="T34" fmla="*/ 125 w 161"/>
                <a:gd name="T35" fmla="*/ 256 h 770"/>
                <a:gd name="T36" fmla="*/ 123 w 161"/>
                <a:gd name="T37" fmla="*/ 256 h 770"/>
                <a:gd name="T38" fmla="*/ 123 w 161"/>
                <a:gd name="T39" fmla="*/ 255 h 770"/>
                <a:gd name="T40" fmla="*/ 109 w 161"/>
                <a:gd name="T41" fmla="*/ 224 h 770"/>
                <a:gd name="T42" fmla="*/ 95 w 161"/>
                <a:gd name="T43" fmla="*/ 192 h 770"/>
                <a:gd name="T44" fmla="*/ 80 w 161"/>
                <a:gd name="T45" fmla="*/ 158 h 770"/>
                <a:gd name="T46" fmla="*/ 66 w 161"/>
                <a:gd name="T47" fmla="*/ 125 h 770"/>
                <a:gd name="T48" fmla="*/ 51 w 161"/>
                <a:gd name="T49" fmla="*/ 93 h 770"/>
                <a:gd name="T50" fmla="*/ 35 w 161"/>
                <a:gd name="T51" fmla="*/ 61 h 770"/>
                <a:gd name="T52" fmla="*/ 19 w 161"/>
                <a:gd name="T53" fmla="*/ 29 h 770"/>
                <a:gd name="T54" fmla="*/ 0 w 161"/>
                <a:gd name="T55" fmla="*/ 0 h 770"/>
                <a:gd name="T56" fmla="*/ 0 w 161"/>
                <a:gd name="T57" fmla="*/ 55 h 770"/>
                <a:gd name="T58" fmla="*/ 20 w 161"/>
                <a:gd name="T59" fmla="*/ 88 h 770"/>
                <a:gd name="T60" fmla="*/ 37 w 161"/>
                <a:gd name="T61" fmla="*/ 123 h 770"/>
                <a:gd name="T62" fmla="*/ 53 w 161"/>
                <a:gd name="T63" fmla="*/ 158 h 770"/>
                <a:gd name="T64" fmla="*/ 68 w 161"/>
                <a:gd name="T65" fmla="*/ 194 h 770"/>
                <a:gd name="T66" fmla="*/ 82 w 161"/>
                <a:gd name="T67" fmla="*/ 230 h 770"/>
                <a:gd name="T68" fmla="*/ 95 w 161"/>
                <a:gd name="T69" fmla="*/ 264 h 770"/>
                <a:gd name="T70" fmla="*/ 107 w 161"/>
                <a:gd name="T71" fmla="*/ 299 h 770"/>
                <a:gd name="T72" fmla="*/ 120 w 161"/>
                <a:gd name="T73" fmla="*/ 331 h 770"/>
                <a:gd name="T74" fmla="*/ 132 w 161"/>
                <a:gd name="T75" fmla="*/ 381 h 770"/>
                <a:gd name="T76" fmla="*/ 130 w 161"/>
                <a:gd name="T77" fmla="*/ 433 h 770"/>
                <a:gd name="T78" fmla="*/ 120 w 161"/>
                <a:gd name="T79" fmla="*/ 484 h 770"/>
                <a:gd name="T80" fmla="*/ 102 w 161"/>
                <a:gd name="T81" fmla="*/ 536 h 770"/>
                <a:gd name="T82" fmla="*/ 79 w 161"/>
                <a:gd name="T83" fmla="*/ 587 h 770"/>
                <a:gd name="T84" fmla="*/ 52 w 161"/>
                <a:gd name="T85" fmla="*/ 635 h 770"/>
                <a:gd name="T86" fmla="*/ 26 w 161"/>
                <a:gd name="T87" fmla="*/ 679 h 770"/>
                <a:gd name="T88" fmla="*/ 0 w 161"/>
                <a:gd name="T89" fmla="*/ 718 h 770"/>
                <a:gd name="T90" fmla="*/ 0 w 161"/>
                <a:gd name="T91" fmla="*/ 769 h 770"/>
                <a:gd name="T92" fmla="*/ 1 w 161"/>
                <a:gd name="T93" fmla="*/ 768 h 770"/>
                <a:gd name="T94" fmla="*/ 1 w 161"/>
                <a:gd name="T95" fmla="*/ 768 h 770"/>
                <a:gd name="T96" fmla="*/ 1 w 161"/>
                <a:gd name="T97" fmla="*/ 768 h 770"/>
                <a:gd name="T98" fmla="*/ 0 w 161"/>
                <a:gd name="T99" fmla="*/ 769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770">
                  <a:moveTo>
                    <a:pt x="0" y="769"/>
                  </a:moveTo>
                  <a:lnTo>
                    <a:pt x="0" y="770"/>
                  </a:lnTo>
                  <a:lnTo>
                    <a:pt x="30" y="729"/>
                  </a:lnTo>
                  <a:lnTo>
                    <a:pt x="58" y="686"/>
                  </a:lnTo>
                  <a:lnTo>
                    <a:pt x="83" y="643"/>
                  </a:lnTo>
                  <a:lnTo>
                    <a:pt x="106" y="600"/>
                  </a:lnTo>
                  <a:lnTo>
                    <a:pt x="126" y="555"/>
                  </a:lnTo>
                  <a:lnTo>
                    <a:pt x="142" y="511"/>
                  </a:lnTo>
                  <a:lnTo>
                    <a:pt x="153" y="468"/>
                  </a:lnTo>
                  <a:lnTo>
                    <a:pt x="160" y="426"/>
                  </a:lnTo>
                  <a:lnTo>
                    <a:pt x="161" y="404"/>
                  </a:lnTo>
                  <a:lnTo>
                    <a:pt x="159" y="382"/>
                  </a:lnTo>
                  <a:lnTo>
                    <a:pt x="156" y="360"/>
                  </a:lnTo>
                  <a:lnTo>
                    <a:pt x="151" y="339"/>
                  </a:lnTo>
                  <a:lnTo>
                    <a:pt x="145" y="320"/>
                  </a:lnTo>
                  <a:lnTo>
                    <a:pt x="140" y="299"/>
                  </a:lnTo>
                  <a:lnTo>
                    <a:pt x="132" y="277"/>
                  </a:lnTo>
                  <a:lnTo>
                    <a:pt x="125" y="256"/>
                  </a:lnTo>
                  <a:lnTo>
                    <a:pt x="123" y="256"/>
                  </a:lnTo>
                  <a:lnTo>
                    <a:pt x="123" y="255"/>
                  </a:lnTo>
                  <a:lnTo>
                    <a:pt x="109" y="224"/>
                  </a:lnTo>
                  <a:lnTo>
                    <a:pt x="95" y="192"/>
                  </a:lnTo>
                  <a:lnTo>
                    <a:pt x="80" y="158"/>
                  </a:lnTo>
                  <a:lnTo>
                    <a:pt x="66" y="125"/>
                  </a:lnTo>
                  <a:lnTo>
                    <a:pt x="51" y="93"/>
                  </a:lnTo>
                  <a:lnTo>
                    <a:pt x="35" y="61"/>
                  </a:lnTo>
                  <a:lnTo>
                    <a:pt x="19" y="29"/>
                  </a:lnTo>
                  <a:lnTo>
                    <a:pt x="0" y="0"/>
                  </a:lnTo>
                  <a:lnTo>
                    <a:pt x="0" y="55"/>
                  </a:lnTo>
                  <a:lnTo>
                    <a:pt x="20" y="88"/>
                  </a:lnTo>
                  <a:lnTo>
                    <a:pt x="37" y="123"/>
                  </a:lnTo>
                  <a:lnTo>
                    <a:pt x="53" y="158"/>
                  </a:lnTo>
                  <a:lnTo>
                    <a:pt x="68" y="194"/>
                  </a:lnTo>
                  <a:lnTo>
                    <a:pt x="82" y="230"/>
                  </a:lnTo>
                  <a:lnTo>
                    <a:pt x="95" y="264"/>
                  </a:lnTo>
                  <a:lnTo>
                    <a:pt x="107" y="299"/>
                  </a:lnTo>
                  <a:lnTo>
                    <a:pt x="120" y="331"/>
                  </a:lnTo>
                  <a:lnTo>
                    <a:pt x="132" y="381"/>
                  </a:lnTo>
                  <a:lnTo>
                    <a:pt x="130" y="433"/>
                  </a:lnTo>
                  <a:lnTo>
                    <a:pt x="120" y="484"/>
                  </a:lnTo>
                  <a:lnTo>
                    <a:pt x="102" y="536"/>
                  </a:lnTo>
                  <a:lnTo>
                    <a:pt x="79" y="587"/>
                  </a:lnTo>
                  <a:lnTo>
                    <a:pt x="52" y="635"/>
                  </a:lnTo>
                  <a:lnTo>
                    <a:pt x="26" y="679"/>
                  </a:lnTo>
                  <a:lnTo>
                    <a:pt x="0" y="718"/>
                  </a:lnTo>
                  <a:lnTo>
                    <a:pt x="0" y="769"/>
                  </a:lnTo>
                  <a:lnTo>
                    <a:pt x="1" y="768"/>
                  </a:lnTo>
                  <a:lnTo>
                    <a:pt x="1" y="768"/>
                  </a:lnTo>
                  <a:lnTo>
                    <a:pt x="1" y="768"/>
                  </a:lnTo>
                  <a:lnTo>
                    <a:pt x="0" y="7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1" name="Freeform 65"/>
            <p:cNvSpPr>
              <a:spLocks/>
            </p:cNvSpPr>
            <p:nvPr/>
          </p:nvSpPr>
          <p:spPr bwMode="auto">
            <a:xfrm>
              <a:off x="1433" y="3283"/>
              <a:ext cx="40" cy="206"/>
            </a:xfrm>
            <a:custGeom>
              <a:avLst/>
              <a:gdLst>
                <a:gd name="T0" fmla="*/ 0 w 81"/>
                <a:gd name="T1" fmla="*/ 355 h 410"/>
                <a:gd name="T2" fmla="*/ 0 w 81"/>
                <a:gd name="T3" fmla="*/ 410 h 410"/>
                <a:gd name="T4" fmla="*/ 19 w 81"/>
                <a:gd name="T5" fmla="*/ 381 h 410"/>
                <a:gd name="T6" fmla="*/ 35 w 81"/>
                <a:gd name="T7" fmla="*/ 351 h 410"/>
                <a:gd name="T8" fmla="*/ 50 w 81"/>
                <a:gd name="T9" fmla="*/ 321 h 410"/>
                <a:gd name="T10" fmla="*/ 61 w 81"/>
                <a:gd name="T11" fmla="*/ 291 h 410"/>
                <a:gd name="T12" fmla="*/ 70 w 81"/>
                <a:gd name="T13" fmla="*/ 260 h 410"/>
                <a:gd name="T14" fmla="*/ 77 w 81"/>
                <a:gd name="T15" fmla="*/ 229 h 410"/>
                <a:gd name="T16" fmla="*/ 81 w 81"/>
                <a:gd name="T17" fmla="*/ 198 h 410"/>
                <a:gd name="T18" fmla="*/ 81 w 81"/>
                <a:gd name="T19" fmla="*/ 167 h 410"/>
                <a:gd name="T20" fmla="*/ 77 w 81"/>
                <a:gd name="T21" fmla="*/ 143 h 410"/>
                <a:gd name="T22" fmla="*/ 73 w 81"/>
                <a:gd name="T23" fmla="*/ 120 h 410"/>
                <a:gd name="T24" fmla="*/ 66 w 81"/>
                <a:gd name="T25" fmla="*/ 97 h 410"/>
                <a:gd name="T26" fmla="*/ 57 w 81"/>
                <a:gd name="T27" fmla="*/ 75 h 410"/>
                <a:gd name="T28" fmla="*/ 45 w 81"/>
                <a:gd name="T29" fmla="*/ 55 h 410"/>
                <a:gd name="T30" fmla="*/ 31 w 81"/>
                <a:gd name="T31" fmla="*/ 36 h 410"/>
                <a:gd name="T32" fmla="*/ 16 w 81"/>
                <a:gd name="T33" fmla="*/ 17 h 410"/>
                <a:gd name="T34" fmla="*/ 0 w 81"/>
                <a:gd name="T35" fmla="*/ 0 h 410"/>
                <a:gd name="T36" fmla="*/ 0 w 81"/>
                <a:gd name="T37" fmla="*/ 44 h 410"/>
                <a:gd name="T38" fmla="*/ 18 w 81"/>
                <a:gd name="T39" fmla="*/ 66 h 410"/>
                <a:gd name="T40" fmla="*/ 30 w 81"/>
                <a:gd name="T41" fmla="*/ 89 h 410"/>
                <a:gd name="T42" fmla="*/ 39 w 81"/>
                <a:gd name="T43" fmla="*/ 113 h 410"/>
                <a:gd name="T44" fmla="*/ 45 w 81"/>
                <a:gd name="T45" fmla="*/ 137 h 410"/>
                <a:gd name="T46" fmla="*/ 49 w 81"/>
                <a:gd name="T47" fmla="*/ 164 h 410"/>
                <a:gd name="T48" fmla="*/ 49 w 81"/>
                <a:gd name="T49" fmla="*/ 190 h 410"/>
                <a:gd name="T50" fmla="*/ 46 w 81"/>
                <a:gd name="T51" fmla="*/ 220 h 410"/>
                <a:gd name="T52" fmla="*/ 43 w 81"/>
                <a:gd name="T53" fmla="*/ 251 h 410"/>
                <a:gd name="T54" fmla="*/ 41 w 81"/>
                <a:gd name="T55" fmla="*/ 263 h 410"/>
                <a:gd name="T56" fmla="*/ 37 w 81"/>
                <a:gd name="T57" fmla="*/ 275 h 410"/>
                <a:gd name="T58" fmla="*/ 34 w 81"/>
                <a:gd name="T59" fmla="*/ 288 h 410"/>
                <a:gd name="T60" fmla="*/ 28 w 81"/>
                <a:gd name="T61" fmla="*/ 301 h 410"/>
                <a:gd name="T62" fmla="*/ 22 w 81"/>
                <a:gd name="T63" fmla="*/ 314 h 410"/>
                <a:gd name="T64" fmla="*/ 15 w 81"/>
                <a:gd name="T65" fmla="*/ 327 h 410"/>
                <a:gd name="T66" fmla="*/ 8 w 81"/>
                <a:gd name="T67" fmla="*/ 341 h 410"/>
                <a:gd name="T68" fmla="*/ 0 w 81"/>
                <a:gd name="T69" fmla="*/ 35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410">
                  <a:moveTo>
                    <a:pt x="0" y="355"/>
                  </a:moveTo>
                  <a:lnTo>
                    <a:pt x="0" y="410"/>
                  </a:lnTo>
                  <a:lnTo>
                    <a:pt x="19" y="381"/>
                  </a:lnTo>
                  <a:lnTo>
                    <a:pt x="35" y="351"/>
                  </a:lnTo>
                  <a:lnTo>
                    <a:pt x="50" y="321"/>
                  </a:lnTo>
                  <a:lnTo>
                    <a:pt x="61" y="291"/>
                  </a:lnTo>
                  <a:lnTo>
                    <a:pt x="70" y="260"/>
                  </a:lnTo>
                  <a:lnTo>
                    <a:pt x="77" y="229"/>
                  </a:lnTo>
                  <a:lnTo>
                    <a:pt x="81" y="198"/>
                  </a:lnTo>
                  <a:lnTo>
                    <a:pt x="81" y="167"/>
                  </a:lnTo>
                  <a:lnTo>
                    <a:pt x="77" y="143"/>
                  </a:lnTo>
                  <a:lnTo>
                    <a:pt x="73" y="120"/>
                  </a:lnTo>
                  <a:lnTo>
                    <a:pt x="66" y="97"/>
                  </a:lnTo>
                  <a:lnTo>
                    <a:pt x="57" y="75"/>
                  </a:lnTo>
                  <a:lnTo>
                    <a:pt x="45" y="55"/>
                  </a:lnTo>
                  <a:lnTo>
                    <a:pt x="31" y="36"/>
                  </a:lnTo>
                  <a:lnTo>
                    <a:pt x="16" y="17"/>
                  </a:lnTo>
                  <a:lnTo>
                    <a:pt x="0" y="0"/>
                  </a:lnTo>
                  <a:lnTo>
                    <a:pt x="0" y="44"/>
                  </a:lnTo>
                  <a:lnTo>
                    <a:pt x="18" y="66"/>
                  </a:lnTo>
                  <a:lnTo>
                    <a:pt x="30" y="89"/>
                  </a:lnTo>
                  <a:lnTo>
                    <a:pt x="39" y="113"/>
                  </a:lnTo>
                  <a:lnTo>
                    <a:pt x="45" y="137"/>
                  </a:lnTo>
                  <a:lnTo>
                    <a:pt x="49" y="164"/>
                  </a:lnTo>
                  <a:lnTo>
                    <a:pt x="49" y="190"/>
                  </a:lnTo>
                  <a:lnTo>
                    <a:pt x="46" y="220"/>
                  </a:lnTo>
                  <a:lnTo>
                    <a:pt x="43" y="251"/>
                  </a:lnTo>
                  <a:lnTo>
                    <a:pt x="41" y="263"/>
                  </a:lnTo>
                  <a:lnTo>
                    <a:pt x="37" y="275"/>
                  </a:lnTo>
                  <a:lnTo>
                    <a:pt x="34" y="288"/>
                  </a:lnTo>
                  <a:lnTo>
                    <a:pt x="28" y="301"/>
                  </a:lnTo>
                  <a:lnTo>
                    <a:pt x="22" y="314"/>
                  </a:lnTo>
                  <a:lnTo>
                    <a:pt x="15" y="327"/>
                  </a:lnTo>
                  <a:lnTo>
                    <a:pt x="8" y="341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2" name="Freeform 66"/>
            <p:cNvSpPr>
              <a:spLocks/>
            </p:cNvSpPr>
            <p:nvPr/>
          </p:nvSpPr>
          <p:spPr bwMode="auto">
            <a:xfrm>
              <a:off x="1241" y="2967"/>
              <a:ext cx="192" cy="565"/>
            </a:xfrm>
            <a:custGeom>
              <a:avLst/>
              <a:gdLst>
                <a:gd name="T0" fmla="*/ 367 w 384"/>
                <a:gd name="T1" fmla="*/ 369 h 1130"/>
                <a:gd name="T2" fmla="*/ 329 w 384"/>
                <a:gd name="T3" fmla="*/ 327 h 1130"/>
                <a:gd name="T4" fmla="*/ 283 w 384"/>
                <a:gd name="T5" fmla="*/ 293 h 1130"/>
                <a:gd name="T6" fmla="*/ 228 w 384"/>
                <a:gd name="T7" fmla="*/ 269 h 1130"/>
                <a:gd name="T8" fmla="*/ 202 w 384"/>
                <a:gd name="T9" fmla="*/ 260 h 1130"/>
                <a:gd name="T10" fmla="*/ 221 w 384"/>
                <a:gd name="T11" fmla="*/ 253 h 1130"/>
                <a:gd name="T12" fmla="*/ 234 w 384"/>
                <a:gd name="T13" fmla="*/ 245 h 1130"/>
                <a:gd name="T14" fmla="*/ 214 w 384"/>
                <a:gd name="T15" fmla="*/ 222 h 1130"/>
                <a:gd name="T16" fmla="*/ 175 w 384"/>
                <a:gd name="T17" fmla="*/ 240 h 1130"/>
                <a:gd name="T18" fmla="*/ 117 w 384"/>
                <a:gd name="T19" fmla="*/ 245 h 1130"/>
                <a:gd name="T20" fmla="*/ 63 w 384"/>
                <a:gd name="T21" fmla="*/ 226 h 1130"/>
                <a:gd name="T22" fmla="*/ 29 w 384"/>
                <a:gd name="T23" fmla="*/ 188 h 1130"/>
                <a:gd name="T24" fmla="*/ 65 w 384"/>
                <a:gd name="T25" fmla="*/ 203 h 1130"/>
                <a:gd name="T26" fmla="*/ 122 w 384"/>
                <a:gd name="T27" fmla="*/ 190 h 1130"/>
                <a:gd name="T28" fmla="*/ 153 w 384"/>
                <a:gd name="T29" fmla="*/ 89 h 1130"/>
                <a:gd name="T30" fmla="*/ 93 w 384"/>
                <a:gd name="T31" fmla="*/ 42 h 1130"/>
                <a:gd name="T32" fmla="*/ 44 w 384"/>
                <a:gd name="T33" fmla="*/ 48 h 1130"/>
                <a:gd name="T34" fmla="*/ 43 w 384"/>
                <a:gd name="T35" fmla="*/ 66 h 1130"/>
                <a:gd name="T36" fmla="*/ 38 w 384"/>
                <a:gd name="T37" fmla="*/ 46 h 1130"/>
                <a:gd name="T38" fmla="*/ 61 w 384"/>
                <a:gd name="T39" fmla="*/ 21 h 1130"/>
                <a:gd name="T40" fmla="*/ 27 w 384"/>
                <a:gd name="T41" fmla="*/ 13 h 1130"/>
                <a:gd name="T42" fmla="*/ 6 w 384"/>
                <a:gd name="T43" fmla="*/ 41 h 1130"/>
                <a:gd name="T44" fmla="*/ 4 w 384"/>
                <a:gd name="T45" fmla="*/ 203 h 1130"/>
                <a:gd name="T46" fmla="*/ 39 w 384"/>
                <a:gd name="T47" fmla="*/ 251 h 1130"/>
                <a:gd name="T48" fmla="*/ 91 w 384"/>
                <a:gd name="T49" fmla="*/ 274 h 1130"/>
                <a:gd name="T50" fmla="*/ 143 w 384"/>
                <a:gd name="T51" fmla="*/ 920 h 1130"/>
                <a:gd name="T52" fmla="*/ 142 w 384"/>
                <a:gd name="T53" fmla="*/ 1005 h 1130"/>
                <a:gd name="T54" fmla="*/ 112 w 384"/>
                <a:gd name="T55" fmla="*/ 1057 h 1130"/>
                <a:gd name="T56" fmla="*/ 57 w 384"/>
                <a:gd name="T57" fmla="*/ 1079 h 1130"/>
                <a:gd name="T58" fmla="*/ 0 w 384"/>
                <a:gd name="T59" fmla="*/ 1100 h 1130"/>
                <a:gd name="T60" fmla="*/ 82 w 384"/>
                <a:gd name="T61" fmla="*/ 1104 h 1130"/>
                <a:gd name="T62" fmla="*/ 164 w 384"/>
                <a:gd name="T63" fmla="*/ 1051 h 1130"/>
                <a:gd name="T64" fmla="*/ 172 w 384"/>
                <a:gd name="T65" fmla="*/ 950 h 1130"/>
                <a:gd name="T66" fmla="*/ 185 w 384"/>
                <a:gd name="T67" fmla="*/ 341 h 1130"/>
                <a:gd name="T68" fmla="*/ 213 w 384"/>
                <a:gd name="T69" fmla="*/ 360 h 1130"/>
                <a:gd name="T70" fmla="*/ 239 w 384"/>
                <a:gd name="T71" fmla="*/ 395 h 1130"/>
                <a:gd name="T72" fmla="*/ 190 w 384"/>
                <a:gd name="T73" fmla="*/ 461 h 1130"/>
                <a:gd name="T74" fmla="*/ 199 w 384"/>
                <a:gd name="T75" fmla="*/ 555 h 1130"/>
                <a:gd name="T76" fmla="*/ 246 w 384"/>
                <a:gd name="T77" fmla="*/ 616 h 1130"/>
                <a:gd name="T78" fmla="*/ 292 w 384"/>
                <a:gd name="T79" fmla="*/ 623 h 1130"/>
                <a:gd name="T80" fmla="*/ 340 w 384"/>
                <a:gd name="T81" fmla="*/ 635 h 1130"/>
                <a:gd name="T82" fmla="*/ 376 w 384"/>
                <a:gd name="T83" fmla="*/ 668 h 1130"/>
                <a:gd name="T84" fmla="*/ 367 w 384"/>
                <a:gd name="T85" fmla="*/ 617 h 1130"/>
                <a:gd name="T86" fmla="*/ 330 w 384"/>
                <a:gd name="T87" fmla="*/ 590 h 1130"/>
                <a:gd name="T88" fmla="*/ 289 w 384"/>
                <a:gd name="T89" fmla="*/ 585 h 1130"/>
                <a:gd name="T90" fmla="*/ 260 w 384"/>
                <a:gd name="T91" fmla="*/ 588 h 1130"/>
                <a:gd name="T92" fmla="*/ 225 w 384"/>
                <a:gd name="T93" fmla="*/ 536 h 1130"/>
                <a:gd name="T94" fmla="*/ 220 w 384"/>
                <a:gd name="T95" fmla="*/ 467 h 1130"/>
                <a:gd name="T96" fmla="*/ 283 w 384"/>
                <a:gd name="T97" fmla="*/ 421 h 1130"/>
                <a:gd name="T98" fmla="*/ 251 w 384"/>
                <a:gd name="T99" fmla="*/ 358 h 1130"/>
                <a:gd name="T100" fmla="*/ 199 w 384"/>
                <a:gd name="T101" fmla="*/ 316 h 1130"/>
                <a:gd name="T102" fmla="*/ 215 w 384"/>
                <a:gd name="T103" fmla="*/ 298 h 1130"/>
                <a:gd name="T104" fmla="*/ 273 w 384"/>
                <a:gd name="T105" fmla="*/ 327 h 1130"/>
                <a:gd name="T106" fmla="*/ 323 w 384"/>
                <a:gd name="T107" fmla="*/ 368 h 1130"/>
                <a:gd name="T108" fmla="*/ 366 w 384"/>
                <a:gd name="T109" fmla="*/ 42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" h="1130">
                  <a:moveTo>
                    <a:pt x="384" y="449"/>
                  </a:moveTo>
                  <a:lnTo>
                    <a:pt x="384" y="394"/>
                  </a:lnTo>
                  <a:lnTo>
                    <a:pt x="376" y="381"/>
                  </a:lnTo>
                  <a:lnTo>
                    <a:pt x="367" y="369"/>
                  </a:lnTo>
                  <a:lnTo>
                    <a:pt x="358" y="358"/>
                  </a:lnTo>
                  <a:lnTo>
                    <a:pt x="349" y="347"/>
                  </a:lnTo>
                  <a:lnTo>
                    <a:pt x="339" y="337"/>
                  </a:lnTo>
                  <a:lnTo>
                    <a:pt x="329" y="327"/>
                  </a:lnTo>
                  <a:lnTo>
                    <a:pt x="317" y="317"/>
                  </a:lnTo>
                  <a:lnTo>
                    <a:pt x="307" y="308"/>
                  </a:lnTo>
                  <a:lnTo>
                    <a:pt x="296" y="300"/>
                  </a:lnTo>
                  <a:lnTo>
                    <a:pt x="283" y="293"/>
                  </a:lnTo>
                  <a:lnTo>
                    <a:pt x="270" y="286"/>
                  </a:lnTo>
                  <a:lnTo>
                    <a:pt x="256" y="279"/>
                  </a:lnTo>
                  <a:lnTo>
                    <a:pt x="243" y="274"/>
                  </a:lnTo>
                  <a:lnTo>
                    <a:pt x="228" y="269"/>
                  </a:lnTo>
                  <a:lnTo>
                    <a:pt x="213" y="266"/>
                  </a:lnTo>
                  <a:lnTo>
                    <a:pt x="196" y="262"/>
                  </a:lnTo>
                  <a:lnTo>
                    <a:pt x="198" y="261"/>
                  </a:lnTo>
                  <a:lnTo>
                    <a:pt x="202" y="260"/>
                  </a:lnTo>
                  <a:lnTo>
                    <a:pt x="207" y="258"/>
                  </a:lnTo>
                  <a:lnTo>
                    <a:pt x="211" y="256"/>
                  </a:lnTo>
                  <a:lnTo>
                    <a:pt x="216" y="254"/>
                  </a:lnTo>
                  <a:lnTo>
                    <a:pt x="221" y="253"/>
                  </a:lnTo>
                  <a:lnTo>
                    <a:pt x="225" y="251"/>
                  </a:lnTo>
                  <a:lnTo>
                    <a:pt x="230" y="248"/>
                  </a:lnTo>
                  <a:lnTo>
                    <a:pt x="233" y="245"/>
                  </a:lnTo>
                  <a:lnTo>
                    <a:pt x="234" y="245"/>
                  </a:lnTo>
                  <a:lnTo>
                    <a:pt x="234" y="244"/>
                  </a:lnTo>
                  <a:lnTo>
                    <a:pt x="217" y="220"/>
                  </a:lnTo>
                  <a:lnTo>
                    <a:pt x="218" y="218"/>
                  </a:lnTo>
                  <a:lnTo>
                    <a:pt x="214" y="222"/>
                  </a:lnTo>
                  <a:lnTo>
                    <a:pt x="210" y="222"/>
                  </a:lnTo>
                  <a:lnTo>
                    <a:pt x="200" y="230"/>
                  </a:lnTo>
                  <a:lnTo>
                    <a:pt x="187" y="236"/>
                  </a:lnTo>
                  <a:lnTo>
                    <a:pt x="175" y="240"/>
                  </a:lnTo>
                  <a:lnTo>
                    <a:pt x="161" y="244"/>
                  </a:lnTo>
                  <a:lnTo>
                    <a:pt x="146" y="246"/>
                  </a:lnTo>
                  <a:lnTo>
                    <a:pt x="131" y="246"/>
                  </a:lnTo>
                  <a:lnTo>
                    <a:pt x="117" y="245"/>
                  </a:lnTo>
                  <a:lnTo>
                    <a:pt x="102" y="243"/>
                  </a:lnTo>
                  <a:lnTo>
                    <a:pt x="88" y="239"/>
                  </a:lnTo>
                  <a:lnTo>
                    <a:pt x="76" y="233"/>
                  </a:lnTo>
                  <a:lnTo>
                    <a:pt x="63" y="226"/>
                  </a:lnTo>
                  <a:lnTo>
                    <a:pt x="53" y="220"/>
                  </a:lnTo>
                  <a:lnTo>
                    <a:pt x="42" y="210"/>
                  </a:lnTo>
                  <a:lnTo>
                    <a:pt x="35" y="200"/>
                  </a:lnTo>
                  <a:lnTo>
                    <a:pt x="29" y="188"/>
                  </a:lnTo>
                  <a:lnTo>
                    <a:pt x="26" y="176"/>
                  </a:lnTo>
                  <a:lnTo>
                    <a:pt x="40" y="186"/>
                  </a:lnTo>
                  <a:lnTo>
                    <a:pt x="53" y="197"/>
                  </a:lnTo>
                  <a:lnTo>
                    <a:pt x="65" y="203"/>
                  </a:lnTo>
                  <a:lnTo>
                    <a:pt x="78" y="207"/>
                  </a:lnTo>
                  <a:lnTo>
                    <a:pt x="92" y="207"/>
                  </a:lnTo>
                  <a:lnTo>
                    <a:pt x="105" y="201"/>
                  </a:lnTo>
                  <a:lnTo>
                    <a:pt x="122" y="190"/>
                  </a:lnTo>
                  <a:lnTo>
                    <a:pt x="139" y="171"/>
                  </a:lnTo>
                  <a:lnTo>
                    <a:pt x="150" y="139"/>
                  </a:lnTo>
                  <a:lnTo>
                    <a:pt x="154" y="112"/>
                  </a:lnTo>
                  <a:lnTo>
                    <a:pt x="153" y="89"/>
                  </a:lnTo>
                  <a:lnTo>
                    <a:pt x="145" y="71"/>
                  </a:lnTo>
                  <a:lnTo>
                    <a:pt x="132" y="57"/>
                  </a:lnTo>
                  <a:lnTo>
                    <a:pt x="115" y="48"/>
                  </a:lnTo>
                  <a:lnTo>
                    <a:pt x="93" y="42"/>
                  </a:lnTo>
                  <a:lnTo>
                    <a:pt x="67" y="41"/>
                  </a:lnTo>
                  <a:lnTo>
                    <a:pt x="59" y="42"/>
                  </a:lnTo>
                  <a:lnTo>
                    <a:pt x="51" y="44"/>
                  </a:lnTo>
                  <a:lnTo>
                    <a:pt x="44" y="48"/>
                  </a:lnTo>
                  <a:lnTo>
                    <a:pt x="39" y="53"/>
                  </a:lnTo>
                  <a:lnTo>
                    <a:pt x="39" y="57"/>
                  </a:lnTo>
                  <a:lnTo>
                    <a:pt x="41" y="63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35" y="54"/>
                  </a:lnTo>
                  <a:lnTo>
                    <a:pt x="31" y="56"/>
                  </a:lnTo>
                  <a:lnTo>
                    <a:pt x="38" y="46"/>
                  </a:lnTo>
                  <a:lnTo>
                    <a:pt x="43" y="39"/>
                  </a:lnTo>
                  <a:lnTo>
                    <a:pt x="50" y="32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41" y="0"/>
                  </a:lnTo>
                  <a:lnTo>
                    <a:pt x="34" y="6"/>
                  </a:lnTo>
                  <a:lnTo>
                    <a:pt x="27" y="13"/>
                  </a:lnTo>
                  <a:lnTo>
                    <a:pt x="21" y="20"/>
                  </a:lnTo>
                  <a:lnTo>
                    <a:pt x="16" y="27"/>
                  </a:lnTo>
                  <a:lnTo>
                    <a:pt x="11" y="34"/>
                  </a:lnTo>
                  <a:lnTo>
                    <a:pt x="6" y="41"/>
                  </a:lnTo>
                  <a:lnTo>
                    <a:pt x="3" y="49"/>
                  </a:lnTo>
                  <a:lnTo>
                    <a:pt x="0" y="56"/>
                  </a:lnTo>
                  <a:lnTo>
                    <a:pt x="0" y="192"/>
                  </a:lnTo>
                  <a:lnTo>
                    <a:pt x="4" y="203"/>
                  </a:lnTo>
                  <a:lnTo>
                    <a:pt x="10" y="215"/>
                  </a:lnTo>
                  <a:lnTo>
                    <a:pt x="17" y="226"/>
                  </a:lnTo>
                  <a:lnTo>
                    <a:pt x="24" y="237"/>
                  </a:lnTo>
                  <a:lnTo>
                    <a:pt x="39" y="251"/>
                  </a:lnTo>
                  <a:lnTo>
                    <a:pt x="51" y="260"/>
                  </a:lnTo>
                  <a:lnTo>
                    <a:pt x="64" y="267"/>
                  </a:lnTo>
                  <a:lnTo>
                    <a:pt x="77" y="271"/>
                  </a:lnTo>
                  <a:lnTo>
                    <a:pt x="91" y="274"/>
                  </a:lnTo>
                  <a:lnTo>
                    <a:pt x="107" y="274"/>
                  </a:lnTo>
                  <a:lnTo>
                    <a:pt x="126" y="273"/>
                  </a:lnTo>
                  <a:lnTo>
                    <a:pt x="150" y="270"/>
                  </a:lnTo>
                  <a:lnTo>
                    <a:pt x="143" y="920"/>
                  </a:lnTo>
                  <a:lnTo>
                    <a:pt x="143" y="943"/>
                  </a:lnTo>
                  <a:lnTo>
                    <a:pt x="143" y="966"/>
                  </a:lnTo>
                  <a:lnTo>
                    <a:pt x="143" y="987"/>
                  </a:lnTo>
                  <a:lnTo>
                    <a:pt x="142" y="1005"/>
                  </a:lnTo>
                  <a:lnTo>
                    <a:pt x="139" y="1022"/>
                  </a:lnTo>
                  <a:lnTo>
                    <a:pt x="134" y="1036"/>
                  </a:lnTo>
                  <a:lnTo>
                    <a:pt x="125" y="1049"/>
                  </a:lnTo>
                  <a:lnTo>
                    <a:pt x="112" y="1057"/>
                  </a:lnTo>
                  <a:lnTo>
                    <a:pt x="99" y="1063"/>
                  </a:lnTo>
                  <a:lnTo>
                    <a:pt x="85" y="1069"/>
                  </a:lnTo>
                  <a:lnTo>
                    <a:pt x="71" y="1073"/>
                  </a:lnTo>
                  <a:lnTo>
                    <a:pt x="57" y="1079"/>
                  </a:lnTo>
                  <a:lnTo>
                    <a:pt x="43" y="1083"/>
                  </a:lnTo>
                  <a:lnTo>
                    <a:pt x="28" y="1089"/>
                  </a:lnTo>
                  <a:lnTo>
                    <a:pt x="14" y="1094"/>
                  </a:lnTo>
                  <a:lnTo>
                    <a:pt x="0" y="1100"/>
                  </a:lnTo>
                  <a:lnTo>
                    <a:pt x="0" y="1130"/>
                  </a:lnTo>
                  <a:lnTo>
                    <a:pt x="26" y="1123"/>
                  </a:lnTo>
                  <a:lnTo>
                    <a:pt x="54" y="1115"/>
                  </a:lnTo>
                  <a:lnTo>
                    <a:pt x="82" y="1104"/>
                  </a:lnTo>
                  <a:lnTo>
                    <a:pt x="109" y="1094"/>
                  </a:lnTo>
                  <a:lnTo>
                    <a:pt x="133" y="1081"/>
                  </a:lnTo>
                  <a:lnTo>
                    <a:pt x="152" y="1066"/>
                  </a:lnTo>
                  <a:lnTo>
                    <a:pt x="164" y="1051"/>
                  </a:lnTo>
                  <a:lnTo>
                    <a:pt x="169" y="1034"/>
                  </a:lnTo>
                  <a:lnTo>
                    <a:pt x="169" y="1007"/>
                  </a:lnTo>
                  <a:lnTo>
                    <a:pt x="170" y="979"/>
                  </a:lnTo>
                  <a:lnTo>
                    <a:pt x="172" y="950"/>
                  </a:lnTo>
                  <a:lnTo>
                    <a:pt x="173" y="921"/>
                  </a:lnTo>
                  <a:lnTo>
                    <a:pt x="173" y="920"/>
                  </a:lnTo>
                  <a:lnTo>
                    <a:pt x="182" y="339"/>
                  </a:lnTo>
                  <a:lnTo>
                    <a:pt x="185" y="341"/>
                  </a:lnTo>
                  <a:lnTo>
                    <a:pt x="185" y="342"/>
                  </a:lnTo>
                  <a:lnTo>
                    <a:pt x="195" y="347"/>
                  </a:lnTo>
                  <a:lnTo>
                    <a:pt x="205" y="353"/>
                  </a:lnTo>
                  <a:lnTo>
                    <a:pt x="213" y="360"/>
                  </a:lnTo>
                  <a:lnTo>
                    <a:pt x="221" y="368"/>
                  </a:lnTo>
                  <a:lnTo>
                    <a:pt x="226" y="376"/>
                  </a:lnTo>
                  <a:lnTo>
                    <a:pt x="233" y="385"/>
                  </a:lnTo>
                  <a:lnTo>
                    <a:pt x="239" y="395"/>
                  </a:lnTo>
                  <a:lnTo>
                    <a:pt x="245" y="405"/>
                  </a:lnTo>
                  <a:lnTo>
                    <a:pt x="220" y="421"/>
                  </a:lnTo>
                  <a:lnTo>
                    <a:pt x="202" y="440"/>
                  </a:lnTo>
                  <a:lnTo>
                    <a:pt x="190" y="461"/>
                  </a:lnTo>
                  <a:lnTo>
                    <a:pt x="184" y="483"/>
                  </a:lnTo>
                  <a:lnTo>
                    <a:pt x="184" y="508"/>
                  </a:lnTo>
                  <a:lnTo>
                    <a:pt x="188" y="532"/>
                  </a:lnTo>
                  <a:lnTo>
                    <a:pt x="199" y="555"/>
                  </a:lnTo>
                  <a:lnTo>
                    <a:pt x="215" y="578"/>
                  </a:lnTo>
                  <a:lnTo>
                    <a:pt x="225" y="592"/>
                  </a:lnTo>
                  <a:lnTo>
                    <a:pt x="237" y="604"/>
                  </a:lnTo>
                  <a:lnTo>
                    <a:pt x="246" y="616"/>
                  </a:lnTo>
                  <a:lnTo>
                    <a:pt x="258" y="624"/>
                  </a:lnTo>
                  <a:lnTo>
                    <a:pt x="268" y="627"/>
                  </a:lnTo>
                  <a:lnTo>
                    <a:pt x="279" y="627"/>
                  </a:lnTo>
                  <a:lnTo>
                    <a:pt x="292" y="623"/>
                  </a:lnTo>
                  <a:lnTo>
                    <a:pt x="306" y="611"/>
                  </a:lnTo>
                  <a:lnTo>
                    <a:pt x="319" y="619"/>
                  </a:lnTo>
                  <a:lnTo>
                    <a:pt x="329" y="627"/>
                  </a:lnTo>
                  <a:lnTo>
                    <a:pt x="340" y="635"/>
                  </a:lnTo>
                  <a:lnTo>
                    <a:pt x="351" y="643"/>
                  </a:lnTo>
                  <a:lnTo>
                    <a:pt x="360" y="652"/>
                  </a:lnTo>
                  <a:lnTo>
                    <a:pt x="368" y="660"/>
                  </a:lnTo>
                  <a:lnTo>
                    <a:pt x="376" y="668"/>
                  </a:lnTo>
                  <a:lnTo>
                    <a:pt x="384" y="676"/>
                  </a:lnTo>
                  <a:lnTo>
                    <a:pt x="384" y="632"/>
                  </a:lnTo>
                  <a:lnTo>
                    <a:pt x="376" y="624"/>
                  </a:lnTo>
                  <a:lnTo>
                    <a:pt x="367" y="617"/>
                  </a:lnTo>
                  <a:lnTo>
                    <a:pt x="358" y="610"/>
                  </a:lnTo>
                  <a:lnTo>
                    <a:pt x="349" y="603"/>
                  </a:lnTo>
                  <a:lnTo>
                    <a:pt x="339" y="597"/>
                  </a:lnTo>
                  <a:lnTo>
                    <a:pt x="330" y="590"/>
                  </a:lnTo>
                  <a:lnTo>
                    <a:pt x="320" y="585"/>
                  </a:lnTo>
                  <a:lnTo>
                    <a:pt x="309" y="579"/>
                  </a:lnTo>
                  <a:lnTo>
                    <a:pt x="300" y="573"/>
                  </a:lnTo>
                  <a:lnTo>
                    <a:pt x="289" y="585"/>
                  </a:lnTo>
                  <a:lnTo>
                    <a:pt x="281" y="592"/>
                  </a:lnTo>
                  <a:lnTo>
                    <a:pt x="273" y="594"/>
                  </a:lnTo>
                  <a:lnTo>
                    <a:pt x="266" y="593"/>
                  </a:lnTo>
                  <a:lnTo>
                    <a:pt x="260" y="588"/>
                  </a:lnTo>
                  <a:lnTo>
                    <a:pt x="253" y="580"/>
                  </a:lnTo>
                  <a:lnTo>
                    <a:pt x="247" y="570"/>
                  </a:lnTo>
                  <a:lnTo>
                    <a:pt x="239" y="558"/>
                  </a:lnTo>
                  <a:lnTo>
                    <a:pt x="225" y="536"/>
                  </a:lnTo>
                  <a:lnTo>
                    <a:pt x="217" y="517"/>
                  </a:lnTo>
                  <a:lnTo>
                    <a:pt x="213" y="499"/>
                  </a:lnTo>
                  <a:lnTo>
                    <a:pt x="214" y="483"/>
                  </a:lnTo>
                  <a:lnTo>
                    <a:pt x="220" y="467"/>
                  </a:lnTo>
                  <a:lnTo>
                    <a:pt x="231" y="453"/>
                  </a:lnTo>
                  <a:lnTo>
                    <a:pt x="247" y="440"/>
                  </a:lnTo>
                  <a:lnTo>
                    <a:pt x="270" y="426"/>
                  </a:lnTo>
                  <a:lnTo>
                    <a:pt x="283" y="421"/>
                  </a:lnTo>
                  <a:lnTo>
                    <a:pt x="278" y="407"/>
                  </a:lnTo>
                  <a:lnTo>
                    <a:pt x="270" y="389"/>
                  </a:lnTo>
                  <a:lnTo>
                    <a:pt x="261" y="372"/>
                  </a:lnTo>
                  <a:lnTo>
                    <a:pt x="251" y="358"/>
                  </a:lnTo>
                  <a:lnTo>
                    <a:pt x="240" y="345"/>
                  </a:lnTo>
                  <a:lnTo>
                    <a:pt x="228" y="334"/>
                  </a:lnTo>
                  <a:lnTo>
                    <a:pt x="215" y="324"/>
                  </a:lnTo>
                  <a:lnTo>
                    <a:pt x="199" y="316"/>
                  </a:lnTo>
                  <a:lnTo>
                    <a:pt x="182" y="308"/>
                  </a:lnTo>
                  <a:lnTo>
                    <a:pt x="182" y="290"/>
                  </a:lnTo>
                  <a:lnTo>
                    <a:pt x="199" y="293"/>
                  </a:lnTo>
                  <a:lnTo>
                    <a:pt x="215" y="298"/>
                  </a:lnTo>
                  <a:lnTo>
                    <a:pt x="230" y="304"/>
                  </a:lnTo>
                  <a:lnTo>
                    <a:pt x="245" y="311"/>
                  </a:lnTo>
                  <a:lnTo>
                    <a:pt x="259" y="319"/>
                  </a:lnTo>
                  <a:lnTo>
                    <a:pt x="273" y="327"/>
                  </a:lnTo>
                  <a:lnTo>
                    <a:pt x="286" y="336"/>
                  </a:lnTo>
                  <a:lnTo>
                    <a:pt x="299" y="346"/>
                  </a:lnTo>
                  <a:lnTo>
                    <a:pt x="311" y="357"/>
                  </a:lnTo>
                  <a:lnTo>
                    <a:pt x="323" y="368"/>
                  </a:lnTo>
                  <a:lnTo>
                    <a:pt x="334" y="381"/>
                  </a:lnTo>
                  <a:lnTo>
                    <a:pt x="345" y="394"/>
                  </a:lnTo>
                  <a:lnTo>
                    <a:pt x="355" y="406"/>
                  </a:lnTo>
                  <a:lnTo>
                    <a:pt x="366" y="420"/>
                  </a:lnTo>
                  <a:lnTo>
                    <a:pt x="375" y="434"/>
                  </a:lnTo>
                  <a:lnTo>
                    <a:pt x="38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3" name="Freeform 67"/>
            <p:cNvSpPr>
              <a:spLocks/>
            </p:cNvSpPr>
            <p:nvPr/>
          </p:nvSpPr>
          <p:spPr bwMode="auto">
            <a:xfrm>
              <a:off x="1241" y="3461"/>
              <a:ext cx="192" cy="208"/>
            </a:xfrm>
            <a:custGeom>
              <a:avLst/>
              <a:gdLst>
                <a:gd name="T0" fmla="*/ 384 w 384"/>
                <a:gd name="T1" fmla="*/ 55 h 416"/>
                <a:gd name="T2" fmla="*/ 384 w 384"/>
                <a:gd name="T3" fmla="*/ 0 h 416"/>
                <a:gd name="T4" fmla="*/ 368 w 384"/>
                <a:gd name="T5" fmla="*/ 24 h 416"/>
                <a:gd name="T6" fmla="*/ 351 w 384"/>
                <a:gd name="T7" fmla="*/ 49 h 416"/>
                <a:gd name="T8" fmla="*/ 332 w 384"/>
                <a:gd name="T9" fmla="*/ 73 h 416"/>
                <a:gd name="T10" fmla="*/ 314 w 384"/>
                <a:gd name="T11" fmla="*/ 96 h 416"/>
                <a:gd name="T12" fmla="*/ 296 w 384"/>
                <a:gd name="T13" fmla="*/ 120 h 416"/>
                <a:gd name="T14" fmla="*/ 277 w 384"/>
                <a:gd name="T15" fmla="*/ 140 h 416"/>
                <a:gd name="T16" fmla="*/ 260 w 384"/>
                <a:gd name="T17" fmla="*/ 160 h 416"/>
                <a:gd name="T18" fmla="*/ 244 w 384"/>
                <a:gd name="T19" fmla="*/ 177 h 416"/>
                <a:gd name="T20" fmla="*/ 229 w 384"/>
                <a:gd name="T21" fmla="*/ 191 h 416"/>
                <a:gd name="T22" fmla="*/ 215 w 384"/>
                <a:gd name="T23" fmla="*/ 206 h 416"/>
                <a:gd name="T24" fmla="*/ 200 w 384"/>
                <a:gd name="T25" fmla="*/ 220 h 416"/>
                <a:gd name="T26" fmla="*/ 185 w 384"/>
                <a:gd name="T27" fmla="*/ 232 h 416"/>
                <a:gd name="T28" fmla="*/ 170 w 384"/>
                <a:gd name="T29" fmla="*/ 246 h 416"/>
                <a:gd name="T30" fmla="*/ 155 w 384"/>
                <a:gd name="T31" fmla="*/ 259 h 416"/>
                <a:gd name="T32" fmla="*/ 140 w 384"/>
                <a:gd name="T33" fmla="*/ 273 h 416"/>
                <a:gd name="T34" fmla="*/ 125 w 384"/>
                <a:gd name="T35" fmla="*/ 285 h 416"/>
                <a:gd name="T36" fmla="*/ 109 w 384"/>
                <a:gd name="T37" fmla="*/ 297 h 416"/>
                <a:gd name="T38" fmla="*/ 94 w 384"/>
                <a:gd name="T39" fmla="*/ 310 h 416"/>
                <a:gd name="T40" fmla="*/ 78 w 384"/>
                <a:gd name="T41" fmla="*/ 322 h 416"/>
                <a:gd name="T42" fmla="*/ 63 w 384"/>
                <a:gd name="T43" fmla="*/ 334 h 416"/>
                <a:gd name="T44" fmla="*/ 47 w 384"/>
                <a:gd name="T45" fmla="*/ 345 h 416"/>
                <a:gd name="T46" fmla="*/ 32 w 384"/>
                <a:gd name="T47" fmla="*/ 357 h 416"/>
                <a:gd name="T48" fmla="*/ 16 w 384"/>
                <a:gd name="T49" fmla="*/ 368 h 416"/>
                <a:gd name="T50" fmla="*/ 0 w 384"/>
                <a:gd name="T51" fmla="*/ 380 h 416"/>
                <a:gd name="T52" fmla="*/ 0 w 384"/>
                <a:gd name="T53" fmla="*/ 416 h 416"/>
                <a:gd name="T54" fmla="*/ 24 w 384"/>
                <a:gd name="T55" fmla="*/ 398 h 416"/>
                <a:gd name="T56" fmla="*/ 49 w 384"/>
                <a:gd name="T57" fmla="*/ 380 h 416"/>
                <a:gd name="T58" fmla="*/ 74 w 384"/>
                <a:gd name="T59" fmla="*/ 361 h 416"/>
                <a:gd name="T60" fmla="*/ 100 w 384"/>
                <a:gd name="T61" fmla="*/ 342 h 416"/>
                <a:gd name="T62" fmla="*/ 125 w 384"/>
                <a:gd name="T63" fmla="*/ 321 h 416"/>
                <a:gd name="T64" fmla="*/ 152 w 384"/>
                <a:gd name="T65" fmla="*/ 300 h 416"/>
                <a:gd name="T66" fmla="*/ 178 w 384"/>
                <a:gd name="T67" fmla="*/ 278 h 416"/>
                <a:gd name="T68" fmla="*/ 203 w 384"/>
                <a:gd name="T69" fmla="*/ 255 h 416"/>
                <a:gd name="T70" fmla="*/ 229 w 384"/>
                <a:gd name="T71" fmla="*/ 232 h 416"/>
                <a:gd name="T72" fmla="*/ 254 w 384"/>
                <a:gd name="T73" fmla="*/ 208 h 416"/>
                <a:gd name="T74" fmla="*/ 278 w 384"/>
                <a:gd name="T75" fmla="*/ 184 h 416"/>
                <a:gd name="T76" fmla="*/ 301 w 384"/>
                <a:gd name="T77" fmla="*/ 160 h 416"/>
                <a:gd name="T78" fmla="*/ 324 w 384"/>
                <a:gd name="T79" fmla="*/ 134 h 416"/>
                <a:gd name="T80" fmla="*/ 345 w 384"/>
                <a:gd name="T81" fmla="*/ 108 h 416"/>
                <a:gd name="T82" fmla="*/ 366 w 384"/>
                <a:gd name="T83" fmla="*/ 82 h 416"/>
                <a:gd name="T84" fmla="*/ 384 w 384"/>
                <a:gd name="T85" fmla="*/ 5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4" h="416">
                  <a:moveTo>
                    <a:pt x="384" y="55"/>
                  </a:moveTo>
                  <a:lnTo>
                    <a:pt x="384" y="0"/>
                  </a:lnTo>
                  <a:lnTo>
                    <a:pt x="368" y="24"/>
                  </a:lnTo>
                  <a:lnTo>
                    <a:pt x="351" y="49"/>
                  </a:lnTo>
                  <a:lnTo>
                    <a:pt x="332" y="73"/>
                  </a:lnTo>
                  <a:lnTo>
                    <a:pt x="314" y="96"/>
                  </a:lnTo>
                  <a:lnTo>
                    <a:pt x="296" y="120"/>
                  </a:lnTo>
                  <a:lnTo>
                    <a:pt x="277" y="140"/>
                  </a:lnTo>
                  <a:lnTo>
                    <a:pt x="260" y="160"/>
                  </a:lnTo>
                  <a:lnTo>
                    <a:pt x="244" y="177"/>
                  </a:lnTo>
                  <a:lnTo>
                    <a:pt x="229" y="191"/>
                  </a:lnTo>
                  <a:lnTo>
                    <a:pt x="215" y="206"/>
                  </a:lnTo>
                  <a:lnTo>
                    <a:pt x="200" y="220"/>
                  </a:lnTo>
                  <a:lnTo>
                    <a:pt x="185" y="232"/>
                  </a:lnTo>
                  <a:lnTo>
                    <a:pt x="170" y="246"/>
                  </a:lnTo>
                  <a:lnTo>
                    <a:pt x="155" y="259"/>
                  </a:lnTo>
                  <a:lnTo>
                    <a:pt x="140" y="273"/>
                  </a:lnTo>
                  <a:lnTo>
                    <a:pt x="125" y="285"/>
                  </a:lnTo>
                  <a:lnTo>
                    <a:pt x="109" y="297"/>
                  </a:lnTo>
                  <a:lnTo>
                    <a:pt x="94" y="310"/>
                  </a:lnTo>
                  <a:lnTo>
                    <a:pt x="78" y="322"/>
                  </a:lnTo>
                  <a:lnTo>
                    <a:pt x="63" y="334"/>
                  </a:lnTo>
                  <a:lnTo>
                    <a:pt x="47" y="345"/>
                  </a:lnTo>
                  <a:lnTo>
                    <a:pt x="32" y="357"/>
                  </a:lnTo>
                  <a:lnTo>
                    <a:pt x="16" y="368"/>
                  </a:lnTo>
                  <a:lnTo>
                    <a:pt x="0" y="380"/>
                  </a:lnTo>
                  <a:lnTo>
                    <a:pt x="0" y="416"/>
                  </a:lnTo>
                  <a:lnTo>
                    <a:pt x="24" y="398"/>
                  </a:lnTo>
                  <a:lnTo>
                    <a:pt x="49" y="380"/>
                  </a:lnTo>
                  <a:lnTo>
                    <a:pt x="74" y="361"/>
                  </a:lnTo>
                  <a:lnTo>
                    <a:pt x="100" y="342"/>
                  </a:lnTo>
                  <a:lnTo>
                    <a:pt x="125" y="321"/>
                  </a:lnTo>
                  <a:lnTo>
                    <a:pt x="152" y="300"/>
                  </a:lnTo>
                  <a:lnTo>
                    <a:pt x="178" y="278"/>
                  </a:lnTo>
                  <a:lnTo>
                    <a:pt x="203" y="255"/>
                  </a:lnTo>
                  <a:lnTo>
                    <a:pt x="229" y="232"/>
                  </a:lnTo>
                  <a:lnTo>
                    <a:pt x="254" y="208"/>
                  </a:lnTo>
                  <a:lnTo>
                    <a:pt x="278" y="184"/>
                  </a:lnTo>
                  <a:lnTo>
                    <a:pt x="301" y="160"/>
                  </a:lnTo>
                  <a:lnTo>
                    <a:pt x="324" y="134"/>
                  </a:lnTo>
                  <a:lnTo>
                    <a:pt x="345" y="108"/>
                  </a:lnTo>
                  <a:lnTo>
                    <a:pt x="366" y="82"/>
                  </a:lnTo>
                  <a:lnTo>
                    <a:pt x="38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4" name="Freeform 68"/>
            <p:cNvSpPr>
              <a:spLocks/>
            </p:cNvSpPr>
            <p:nvPr/>
          </p:nvSpPr>
          <p:spPr bwMode="auto">
            <a:xfrm>
              <a:off x="1241" y="3524"/>
              <a:ext cx="192" cy="202"/>
            </a:xfrm>
            <a:custGeom>
              <a:avLst/>
              <a:gdLst>
                <a:gd name="T0" fmla="*/ 384 w 384"/>
                <a:gd name="T1" fmla="*/ 0 h 405"/>
                <a:gd name="T2" fmla="*/ 383 w 384"/>
                <a:gd name="T3" fmla="*/ 4 h 405"/>
                <a:gd name="T4" fmla="*/ 381 w 384"/>
                <a:gd name="T5" fmla="*/ 7 h 405"/>
                <a:gd name="T6" fmla="*/ 349 w 384"/>
                <a:gd name="T7" fmla="*/ 53 h 405"/>
                <a:gd name="T8" fmla="*/ 313 w 384"/>
                <a:gd name="T9" fmla="*/ 96 h 405"/>
                <a:gd name="T10" fmla="*/ 275 w 384"/>
                <a:gd name="T11" fmla="*/ 139 h 405"/>
                <a:gd name="T12" fmla="*/ 233 w 384"/>
                <a:gd name="T13" fmla="*/ 178 h 405"/>
                <a:gd name="T14" fmla="*/ 191 w 384"/>
                <a:gd name="T15" fmla="*/ 217 h 405"/>
                <a:gd name="T16" fmla="*/ 147 w 384"/>
                <a:gd name="T17" fmla="*/ 254 h 405"/>
                <a:gd name="T18" fmla="*/ 103 w 384"/>
                <a:gd name="T19" fmla="*/ 291 h 405"/>
                <a:gd name="T20" fmla="*/ 61 w 384"/>
                <a:gd name="T21" fmla="*/ 325 h 405"/>
                <a:gd name="T22" fmla="*/ 44 w 384"/>
                <a:gd name="T23" fmla="*/ 338 h 405"/>
                <a:gd name="T24" fmla="*/ 28 w 384"/>
                <a:gd name="T25" fmla="*/ 349 h 405"/>
                <a:gd name="T26" fmla="*/ 13 w 384"/>
                <a:gd name="T27" fmla="*/ 360 h 405"/>
                <a:gd name="T28" fmla="*/ 0 w 384"/>
                <a:gd name="T29" fmla="*/ 370 h 405"/>
                <a:gd name="T30" fmla="*/ 13 w 384"/>
                <a:gd name="T31" fmla="*/ 395 h 405"/>
                <a:gd name="T32" fmla="*/ 41 w 384"/>
                <a:gd name="T33" fmla="*/ 377 h 405"/>
                <a:gd name="T34" fmla="*/ 67 w 384"/>
                <a:gd name="T35" fmla="*/ 359 h 405"/>
                <a:gd name="T36" fmla="*/ 94 w 384"/>
                <a:gd name="T37" fmla="*/ 338 h 405"/>
                <a:gd name="T38" fmla="*/ 119 w 384"/>
                <a:gd name="T39" fmla="*/ 318 h 405"/>
                <a:gd name="T40" fmla="*/ 146 w 384"/>
                <a:gd name="T41" fmla="*/ 296 h 405"/>
                <a:gd name="T42" fmla="*/ 172 w 384"/>
                <a:gd name="T43" fmla="*/ 276 h 405"/>
                <a:gd name="T44" fmla="*/ 199 w 384"/>
                <a:gd name="T45" fmla="*/ 254 h 405"/>
                <a:gd name="T46" fmla="*/ 232 w 384"/>
                <a:gd name="T47" fmla="*/ 223 h 405"/>
                <a:gd name="T48" fmla="*/ 276 w 384"/>
                <a:gd name="T49" fmla="*/ 180 h 405"/>
                <a:gd name="T50" fmla="*/ 320 w 384"/>
                <a:gd name="T51" fmla="*/ 132 h 405"/>
                <a:gd name="T52" fmla="*/ 364 w 384"/>
                <a:gd name="T53" fmla="*/ 80 h 405"/>
                <a:gd name="T54" fmla="*/ 384 w 384"/>
                <a:gd name="T55" fmla="*/ 51 h 405"/>
                <a:gd name="T56" fmla="*/ 384 w 384"/>
                <a:gd name="T57" fmla="*/ 51 h 405"/>
                <a:gd name="T58" fmla="*/ 384 w 384"/>
                <a:gd name="T59" fmla="*/ 52 h 405"/>
                <a:gd name="T60" fmla="*/ 384 w 384"/>
                <a:gd name="T61" fmla="*/ 51 h 405"/>
                <a:gd name="T62" fmla="*/ 384 w 384"/>
                <a:gd name="T63" fmla="*/ 5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4" h="405">
                  <a:moveTo>
                    <a:pt x="384" y="51"/>
                  </a:moveTo>
                  <a:lnTo>
                    <a:pt x="384" y="0"/>
                  </a:lnTo>
                  <a:lnTo>
                    <a:pt x="383" y="1"/>
                  </a:lnTo>
                  <a:lnTo>
                    <a:pt x="383" y="4"/>
                  </a:lnTo>
                  <a:lnTo>
                    <a:pt x="382" y="5"/>
                  </a:lnTo>
                  <a:lnTo>
                    <a:pt x="381" y="7"/>
                  </a:lnTo>
                  <a:lnTo>
                    <a:pt x="366" y="30"/>
                  </a:lnTo>
                  <a:lnTo>
                    <a:pt x="349" y="53"/>
                  </a:lnTo>
                  <a:lnTo>
                    <a:pt x="331" y="75"/>
                  </a:lnTo>
                  <a:lnTo>
                    <a:pt x="313" y="96"/>
                  </a:lnTo>
                  <a:lnTo>
                    <a:pt x="294" y="118"/>
                  </a:lnTo>
                  <a:lnTo>
                    <a:pt x="275" y="139"/>
                  </a:lnTo>
                  <a:lnTo>
                    <a:pt x="254" y="158"/>
                  </a:lnTo>
                  <a:lnTo>
                    <a:pt x="233" y="178"/>
                  </a:lnTo>
                  <a:lnTo>
                    <a:pt x="211" y="197"/>
                  </a:lnTo>
                  <a:lnTo>
                    <a:pt x="191" y="217"/>
                  </a:lnTo>
                  <a:lnTo>
                    <a:pt x="169" y="235"/>
                  </a:lnTo>
                  <a:lnTo>
                    <a:pt x="147" y="254"/>
                  </a:lnTo>
                  <a:lnTo>
                    <a:pt x="125" y="272"/>
                  </a:lnTo>
                  <a:lnTo>
                    <a:pt x="103" y="291"/>
                  </a:lnTo>
                  <a:lnTo>
                    <a:pt x="82" y="308"/>
                  </a:lnTo>
                  <a:lnTo>
                    <a:pt x="61" y="325"/>
                  </a:lnTo>
                  <a:lnTo>
                    <a:pt x="53" y="332"/>
                  </a:lnTo>
                  <a:lnTo>
                    <a:pt x="44" y="338"/>
                  </a:lnTo>
                  <a:lnTo>
                    <a:pt x="36" y="344"/>
                  </a:lnTo>
                  <a:lnTo>
                    <a:pt x="28" y="349"/>
                  </a:lnTo>
                  <a:lnTo>
                    <a:pt x="21" y="355"/>
                  </a:lnTo>
                  <a:lnTo>
                    <a:pt x="13" y="360"/>
                  </a:lnTo>
                  <a:lnTo>
                    <a:pt x="6" y="365"/>
                  </a:lnTo>
                  <a:lnTo>
                    <a:pt x="0" y="370"/>
                  </a:lnTo>
                  <a:lnTo>
                    <a:pt x="0" y="405"/>
                  </a:lnTo>
                  <a:lnTo>
                    <a:pt x="13" y="395"/>
                  </a:lnTo>
                  <a:lnTo>
                    <a:pt x="27" y="386"/>
                  </a:lnTo>
                  <a:lnTo>
                    <a:pt x="41" y="377"/>
                  </a:lnTo>
                  <a:lnTo>
                    <a:pt x="54" y="368"/>
                  </a:lnTo>
                  <a:lnTo>
                    <a:pt x="67" y="359"/>
                  </a:lnTo>
                  <a:lnTo>
                    <a:pt x="80" y="348"/>
                  </a:lnTo>
                  <a:lnTo>
                    <a:pt x="94" y="338"/>
                  </a:lnTo>
                  <a:lnTo>
                    <a:pt x="107" y="329"/>
                  </a:lnTo>
                  <a:lnTo>
                    <a:pt x="119" y="318"/>
                  </a:lnTo>
                  <a:lnTo>
                    <a:pt x="133" y="308"/>
                  </a:lnTo>
                  <a:lnTo>
                    <a:pt x="146" y="296"/>
                  </a:lnTo>
                  <a:lnTo>
                    <a:pt x="160" y="286"/>
                  </a:lnTo>
                  <a:lnTo>
                    <a:pt x="172" y="276"/>
                  </a:lnTo>
                  <a:lnTo>
                    <a:pt x="185" y="264"/>
                  </a:lnTo>
                  <a:lnTo>
                    <a:pt x="199" y="254"/>
                  </a:lnTo>
                  <a:lnTo>
                    <a:pt x="211" y="242"/>
                  </a:lnTo>
                  <a:lnTo>
                    <a:pt x="232" y="223"/>
                  </a:lnTo>
                  <a:lnTo>
                    <a:pt x="254" y="202"/>
                  </a:lnTo>
                  <a:lnTo>
                    <a:pt x="276" y="180"/>
                  </a:lnTo>
                  <a:lnTo>
                    <a:pt x="298" y="157"/>
                  </a:lnTo>
                  <a:lnTo>
                    <a:pt x="320" y="132"/>
                  </a:lnTo>
                  <a:lnTo>
                    <a:pt x="342" y="106"/>
                  </a:lnTo>
                  <a:lnTo>
                    <a:pt x="364" y="80"/>
                  </a:lnTo>
                  <a:lnTo>
                    <a:pt x="384" y="52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2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5" name="Freeform 69"/>
            <p:cNvSpPr>
              <a:spLocks/>
            </p:cNvSpPr>
            <p:nvPr/>
          </p:nvSpPr>
          <p:spPr bwMode="auto">
            <a:xfrm>
              <a:off x="1234" y="2996"/>
              <a:ext cx="7" cy="67"/>
            </a:xfrm>
            <a:custGeom>
              <a:avLst/>
              <a:gdLst>
                <a:gd name="T0" fmla="*/ 14 w 14"/>
                <a:gd name="T1" fmla="*/ 136 h 136"/>
                <a:gd name="T2" fmla="*/ 14 w 14"/>
                <a:gd name="T3" fmla="*/ 0 h 136"/>
                <a:gd name="T4" fmla="*/ 3 w 14"/>
                <a:gd name="T5" fmla="*/ 33 h 136"/>
                <a:gd name="T6" fmla="*/ 0 w 14"/>
                <a:gd name="T7" fmla="*/ 67 h 136"/>
                <a:gd name="T8" fmla="*/ 3 w 14"/>
                <a:gd name="T9" fmla="*/ 101 h 136"/>
                <a:gd name="T10" fmla="*/ 14 w 14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6">
                  <a:moveTo>
                    <a:pt x="14" y="136"/>
                  </a:moveTo>
                  <a:lnTo>
                    <a:pt x="14" y="0"/>
                  </a:lnTo>
                  <a:lnTo>
                    <a:pt x="3" y="33"/>
                  </a:lnTo>
                  <a:lnTo>
                    <a:pt x="0" y="67"/>
                  </a:lnTo>
                  <a:lnTo>
                    <a:pt x="3" y="101"/>
                  </a:lnTo>
                  <a:lnTo>
                    <a:pt x="14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6" name="Freeform 70"/>
            <p:cNvSpPr>
              <a:spLocks/>
            </p:cNvSpPr>
            <p:nvPr/>
          </p:nvSpPr>
          <p:spPr bwMode="auto">
            <a:xfrm>
              <a:off x="975" y="3517"/>
              <a:ext cx="266" cy="491"/>
            </a:xfrm>
            <a:custGeom>
              <a:avLst/>
              <a:gdLst>
                <a:gd name="T0" fmla="*/ 485 w 533"/>
                <a:gd name="T1" fmla="*/ 15 h 981"/>
                <a:gd name="T2" fmla="*/ 387 w 533"/>
                <a:gd name="T3" fmla="*/ 43 h 981"/>
                <a:gd name="T4" fmla="*/ 285 w 533"/>
                <a:gd name="T5" fmla="*/ 70 h 981"/>
                <a:gd name="T6" fmla="*/ 179 w 533"/>
                <a:gd name="T7" fmla="*/ 95 h 981"/>
                <a:gd name="T8" fmla="*/ 116 w 533"/>
                <a:gd name="T9" fmla="*/ 119 h 981"/>
                <a:gd name="T10" fmla="*/ 40 w 533"/>
                <a:gd name="T11" fmla="*/ 162 h 981"/>
                <a:gd name="T12" fmla="*/ 0 w 533"/>
                <a:gd name="T13" fmla="*/ 176 h 981"/>
                <a:gd name="T14" fmla="*/ 19 w 533"/>
                <a:gd name="T15" fmla="*/ 400 h 981"/>
                <a:gd name="T16" fmla="*/ 93 w 533"/>
                <a:gd name="T17" fmla="*/ 396 h 981"/>
                <a:gd name="T18" fmla="*/ 170 w 533"/>
                <a:gd name="T19" fmla="*/ 391 h 981"/>
                <a:gd name="T20" fmla="*/ 254 w 533"/>
                <a:gd name="T21" fmla="*/ 387 h 981"/>
                <a:gd name="T22" fmla="*/ 337 w 533"/>
                <a:gd name="T23" fmla="*/ 390 h 981"/>
                <a:gd name="T24" fmla="*/ 300 w 533"/>
                <a:gd name="T25" fmla="*/ 488 h 981"/>
                <a:gd name="T26" fmla="*/ 195 w 533"/>
                <a:gd name="T27" fmla="*/ 759 h 981"/>
                <a:gd name="T28" fmla="*/ 186 w 533"/>
                <a:gd name="T29" fmla="*/ 734 h 981"/>
                <a:gd name="T30" fmla="*/ 178 w 533"/>
                <a:gd name="T31" fmla="*/ 718 h 981"/>
                <a:gd name="T32" fmla="*/ 170 w 533"/>
                <a:gd name="T33" fmla="*/ 710 h 981"/>
                <a:gd name="T34" fmla="*/ 163 w 533"/>
                <a:gd name="T35" fmla="*/ 703 h 981"/>
                <a:gd name="T36" fmla="*/ 151 w 533"/>
                <a:gd name="T37" fmla="*/ 700 h 981"/>
                <a:gd name="T38" fmla="*/ 0 w 533"/>
                <a:gd name="T39" fmla="*/ 728 h 981"/>
                <a:gd name="T40" fmla="*/ 148 w 533"/>
                <a:gd name="T41" fmla="*/ 730 h 981"/>
                <a:gd name="T42" fmla="*/ 155 w 533"/>
                <a:gd name="T43" fmla="*/ 740 h 981"/>
                <a:gd name="T44" fmla="*/ 164 w 533"/>
                <a:gd name="T45" fmla="*/ 766 h 981"/>
                <a:gd name="T46" fmla="*/ 173 w 533"/>
                <a:gd name="T47" fmla="*/ 825 h 981"/>
                <a:gd name="T48" fmla="*/ 288 w 533"/>
                <a:gd name="T49" fmla="*/ 609 h 981"/>
                <a:gd name="T50" fmla="*/ 346 w 533"/>
                <a:gd name="T51" fmla="*/ 502 h 981"/>
                <a:gd name="T52" fmla="*/ 376 w 533"/>
                <a:gd name="T53" fmla="*/ 493 h 981"/>
                <a:gd name="T54" fmla="*/ 418 w 533"/>
                <a:gd name="T55" fmla="*/ 480 h 981"/>
                <a:gd name="T56" fmla="*/ 468 w 533"/>
                <a:gd name="T57" fmla="*/ 455 h 981"/>
                <a:gd name="T58" fmla="*/ 520 w 533"/>
                <a:gd name="T59" fmla="*/ 425 h 981"/>
                <a:gd name="T60" fmla="*/ 511 w 533"/>
                <a:gd name="T61" fmla="*/ 396 h 981"/>
                <a:gd name="T62" fmla="*/ 468 w 533"/>
                <a:gd name="T63" fmla="*/ 421 h 981"/>
                <a:gd name="T64" fmla="*/ 422 w 533"/>
                <a:gd name="T65" fmla="*/ 443 h 981"/>
                <a:gd name="T66" fmla="*/ 370 w 533"/>
                <a:gd name="T67" fmla="*/ 463 h 981"/>
                <a:gd name="T68" fmla="*/ 339 w 533"/>
                <a:gd name="T69" fmla="*/ 473 h 981"/>
                <a:gd name="T70" fmla="*/ 355 w 533"/>
                <a:gd name="T71" fmla="*/ 411 h 981"/>
                <a:gd name="T72" fmla="*/ 406 w 533"/>
                <a:gd name="T73" fmla="*/ 371 h 981"/>
                <a:gd name="T74" fmla="*/ 460 w 533"/>
                <a:gd name="T75" fmla="*/ 351 h 981"/>
                <a:gd name="T76" fmla="*/ 493 w 533"/>
                <a:gd name="T77" fmla="*/ 329 h 981"/>
                <a:gd name="T78" fmla="*/ 524 w 533"/>
                <a:gd name="T79" fmla="*/ 308 h 981"/>
                <a:gd name="T80" fmla="*/ 514 w 533"/>
                <a:gd name="T81" fmla="*/ 280 h 981"/>
                <a:gd name="T82" fmla="*/ 476 w 533"/>
                <a:gd name="T83" fmla="*/ 305 h 981"/>
                <a:gd name="T84" fmla="*/ 427 w 533"/>
                <a:gd name="T85" fmla="*/ 339 h 981"/>
                <a:gd name="T86" fmla="*/ 371 w 533"/>
                <a:gd name="T87" fmla="*/ 365 h 981"/>
                <a:gd name="T88" fmla="*/ 325 w 533"/>
                <a:gd name="T89" fmla="*/ 353 h 981"/>
                <a:gd name="T90" fmla="*/ 185 w 533"/>
                <a:gd name="T91" fmla="*/ 123 h 981"/>
                <a:gd name="T92" fmla="*/ 269 w 533"/>
                <a:gd name="T93" fmla="*/ 101 h 981"/>
                <a:gd name="T94" fmla="*/ 353 w 533"/>
                <a:gd name="T95" fmla="*/ 78 h 981"/>
                <a:gd name="T96" fmla="*/ 437 w 533"/>
                <a:gd name="T97" fmla="*/ 54 h 981"/>
                <a:gd name="T98" fmla="*/ 484 w 533"/>
                <a:gd name="T99" fmla="*/ 41 h 981"/>
                <a:gd name="T100" fmla="*/ 512 w 533"/>
                <a:gd name="T101" fmla="*/ 34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3" h="981">
                  <a:moveTo>
                    <a:pt x="533" y="30"/>
                  </a:moveTo>
                  <a:lnTo>
                    <a:pt x="533" y="0"/>
                  </a:lnTo>
                  <a:lnTo>
                    <a:pt x="509" y="8"/>
                  </a:lnTo>
                  <a:lnTo>
                    <a:pt x="485" y="15"/>
                  </a:lnTo>
                  <a:lnTo>
                    <a:pt x="461" y="23"/>
                  </a:lnTo>
                  <a:lnTo>
                    <a:pt x="437" y="30"/>
                  </a:lnTo>
                  <a:lnTo>
                    <a:pt x="413" y="36"/>
                  </a:lnTo>
                  <a:lnTo>
                    <a:pt x="387" y="43"/>
                  </a:lnTo>
                  <a:lnTo>
                    <a:pt x="362" y="50"/>
                  </a:lnTo>
                  <a:lnTo>
                    <a:pt x="337" y="57"/>
                  </a:lnTo>
                  <a:lnTo>
                    <a:pt x="311" y="63"/>
                  </a:lnTo>
                  <a:lnTo>
                    <a:pt x="285" y="70"/>
                  </a:lnTo>
                  <a:lnTo>
                    <a:pt x="258" y="77"/>
                  </a:lnTo>
                  <a:lnTo>
                    <a:pt x="232" y="83"/>
                  </a:lnTo>
                  <a:lnTo>
                    <a:pt x="205" y="89"/>
                  </a:lnTo>
                  <a:lnTo>
                    <a:pt x="179" y="95"/>
                  </a:lnTo>
                  <a:lnTo>
                    <a:pt x="152" y="102"/>
                  </a:lnTo>
                  <a:lnTo>
                    <a:pt x="126" y="108"/>
                  </a:lnTo>
                  <a:lnTo>
                    <a:pt x="117" y="109"/>
                  </a:lnTo>
                  <a:lnTo>
                    <a:pt x="116" y="119"/>
                  </a:lnTo>
                  <a:lnTo>
                    <a:pt x="69" y="366"/>
                  </a:lnTo>
                  <a:lnTo>
                    <a:pt x="73" y="367"/>
                  </a:lnTo>
                  <a:lnTo>
                    <a:pt x="15" y="371"/>
                  </a:lnTo>
                  <a:lnTo>
                    <a:pt x="40" y="162"/>
                  </a:lnTo>
                  <a:lnTo>
                    <a:pt x="41" y="145"/>
                  </a:lnTo>
                  <a:lnTo>
                    <a:pt x="23" y="145"/>
                  </a:lnTo>
                  <a:lnTo>
                    <a:pt x="0" y="146"/>
                  </a:lnTo>
                  <a:lnTo>
                    <a:pt x="0" y="176"/>
                  </a:lnTo>
                  <a:lnTo>
                    <a:pt x="7" y="176"/>
                  </a:lnTo>
                  <a:lnTo>
                    <a:pt x="0" y="258"/>
                  </a:lnTo>
                  <a:lnTo>
                    <a:pt x="0" y="402"/>
                  </a:lnTo>
                  <a:lnTo>
                    <a:pt x="19" y="400"/>
                  </a:lnTo>
                  <a:lnTo>
                    <a:pt x="36" y="399"/>
                  </a:lnTo>
                  <a:lnTo>
                    <a:pt x="54" y="398"/>
                  </a:lnTo>
                  <a:lnTo>
                    <a:pt x="73" y="397"/>
                  </a:lnTo>
                  <a:lnTo>
                    <a:pt x="93" y="396"/>
                  </a:lnTo>
                  <a:lnTo>
                    <a:pt x="111" y="395"/>
                  </a:lnTo>
                  <a:lnTo>
                    <a:pt x="131" y="394"/>
                  </a:lnTo>
                  <a:lnTo>
                    <a:pt x="150" y="392"/>
                  </a:lnTo>
                  <a:lnTo>
                    <a:pt x="170" y="391"/>
                  </a:lnTo>
                  <a:lnTo>
                    <a:pt x="190" y="390"/>
                  </a:lnTo>
                  <a:lnTo>
                    <a:pt x="211" y="389"/>
                  </a:lnTo>
                  <a:lnTo>
                    <a:pt x="233" y="388"/>
                  </a:lnTo>
                  <a:lnTo>
                    <a:pt x="254" y="387"/>
                  </a:lnTo>
                  <a:lnTo>
                    <a:pt x="277" y="385"/>
                  </a:lnTo>
                  <a:lnTo>
                    <a:pt x="300" y="384"/>
                  </a:lnTo>
                  <a:lnTo>
                    <a:pt x="323" y="383"/>
                  </a:lnTo>
                  <a:lnTo>
                    <a:pt x="337" y="390"/>
                  </a:lnTo>
                  <a:lnTo>
                    <a:pt x="300" y="488"/>
                  </a:lnTo>
                  <a:lnTo>
                    <a:pt x="314" y="493"/>
                  </a:lnTo>
                  <a:lnTo>
                    <a:pt x="314" y="493"/>
                  </a:lnTo>
                  <a:lnTo>
                    <a:pt x="300" y="488"/>
                  </a:lnTo>
                  <a:lnTo>
                    <a:pt x="260" y="600"/>
                  </a:lnTo>
                  <a:lnTo>
                    <a:pt x="260" y="601"/>
                  </a:lnTo>
                  <a:lnTo>
                    <a:pt x="201" y="805"/>
                  </a:lnTo>
                  <a:lnTo>
                    <a:pt x="195" y="759"/>
                  </a:lnTo>
                  <a:lnTo>
                    <a:pt x="195" y="758"/>
                  </a:lnTo>
                  <a:lnTo>
                    <a:pt x="193" y="756"/>
                  </a:lnTo>
                  <a:lnTo>
                    <a:pt x="187" y="736"/>
                  </a:lnTo>
                  <a:lnTo>
                    <a:pt x="186" y="734"/>
                  </a:lnTo>
                  <a:lnTo>
                    <a:pt x="181" y="726"/>
                  </a:lnTo>
                  <a:lnTo>
                    <a:pt x="181" y="725"/>
                  </a:lnTo>
                  <a:lnTo>
                    <a:pt x="181" y="724"/>
                  </a:lnTo>
                  <a:lnTo>
                    <a:pt x="178" y="718"/>
                  </a:lnTo>
                  <a:lnTo>
                    <a:pt x="177" y="718"/>
                  </a:lnTo>
                  <a:lnTo>
                    <a:pt x="177" y="716"/>
                  </a:lnTo>
                  <a:lnTo>
                    <a:pt x="172" y="711"/>
                  </a:lnTo>
                  <a:lnTo>
                    <a:pt x="170" y="710"/>
                  </a:lnTo>
                  <a:lnTo>
                    <a:pt x="169" y="709"/>
                  </a:lnTo>
                  <a:lnTo>
                    <a:pt x="164" y="706"/>
                  </a:lnTo>
                  <a:lnTo>
                    <a:pt x="164" y="705"/>
                  </a:lnTo>
                  <a:lnTo>
                    <a:pt x="163" y="703"/>
                  </a:lnTo>
                  <a:lnTo>
                    <a:pt x="157" y="701"/>
                  </a:lnTo>
                  <a:lnTo>
                    <a:pt x="155" y="701"/>
                  </a:lnTo>
                  <a:lnTo>
                    <a:pt x="154" y="700"/>
                  </a:lnTo>
                  <a:lnTo>
                    <a:pt x="151" y="700"/>
                  </a:lnTo>
                  <a:lnTo>
                    <a:pt x="150" y="699"/>
                  </a:lnTo>
                  <a:lnTo>
                    <a:pt x="148" y="699"/>
                  </a:lnTo>
                  <a:lnTo>
                    <a:pt x="0" y="698"/>
                  </a:lnTo>
                  <a:lnTo>
                    <a:pt x="0" y="728"/>
                  </a:lnTo>
                  <a:lnTo>
                    <a:pt x="147" y="729"/>
                  </a:lnTo>
                  <a:lnTo>
                    <a:pt x="147" y="729"/>
                  </a:lnTo>
                  <a:lnTo>
                    <a:pt x="143" y="729"/>
                  </a:lnTo>
                  <a:lnTo>
                    <a:pt x="148" y="730"/>
                  </a:lnTo>
                  <a:lnTo>
                    <a:pt x="150" y="732"/>
                  </a:lnTo>
                  <a:lnTo>
                    <a:pt x="152" y="737"/>
                  </a:lnTo>
                  <a:lnTo>
                    <a:pt x="152" y="737"/>
                  </a:lnTo>
                  <a:lnTo>
                    <a:pt x="155" y="740"/>
                  </a:lnTo>
                  <a:lnTo>
                    <a:pt x="155" y="740"/>
                  </a:lnTo>
                  <a:lnTo>
                    <a:pt x="159" y="747"/>
                  </a:lnTo>
                  <a:lnTo>
                    <a:pt x="158" y="746"/>
                  </a:lnTo>
                  <a:lnTo>
                    <a:pt x="164" y="766"/>
                  </a:lnTo>
                  <a:lnTo>
                    <a:pt x="167" y="785"/>
                  </a:lnTo>
                  <a:lnTo>
                    <a:pt x="170" y="805"/>
                  </a:lnTo>
                  <a:lnTo>
                    <a:pt x="173" y="825"/>
                  </a:lnTo>
                  <a:lnTo>
                    <a:pt x="173" y="825"/>
                  </a:lnTo>
                  <a:lnTo>
                    <a:pt x="175" y="895"/>
                  </a:lnTo>
                  <a:lnTo>
                    <a:pt x="181" y="981"/>
                  </a:lnTo>
                  <a:lnTo>
                    <a:pt x="207" y="898"/>
                  </a:lnTo>
                  <a:lnTo>
                    <a:pt x="288" y="609"/>
                  </a:lnTo>
                  <a:lnTo>
                    <a:pt x="288" y="610"/>
                  </a:lnTo>
                  <a:lnTo>
                    <a:pt x="325" y="506"/>
                  </a:lnTo>
                  <a:lnTo>
                    <a:pt x="345" y="503"/>
                  </a:lnTo>
                  <a:lnTo>
                    <a:pt x="346" y="502"/>
                  </a:lnTo>
                  <a:lnTo>
                    <a:pt x="347" y="502"/>
                  </a:lnTo>
                  <a:lnTo>
                    <a:pt x="355" y="498"/>
                  </a:lnTo>
                  <a:lnTo>
                    <a:pt x="365" y="496"/>
                  </a:lnTo>
                  <a:lnTo>
                    <a:pt x="376" y="493"/>
                  </a:lnTo>
                  <a:lnTo>
                    <a:pt x="386" y="490"/>
                  </a:lnTo>
                  <a:lnTo>
                    <a:pt x="398" y="487"/>
                  </a:lnTo>
                  <a:lnTo>
                    <a:pt x="408" y="483"/>
                  </a:lnTo>
                  <a:lnTo>
                    <a:pt x="418" y="480"/>
                  </a:lnTo>
                  <a:lnTo>
                    <a:pt x="428" y="476"/>
                  </a:lnTo>
                  <a:lnTo>
                    <a:pt x="442" y="470"/>
                  </a:lnTo>
                  <a:lnTo>
                    <a:pt x="454" y="463"/>
                  </a:lnTo>
                  <a:lnTo>
                    <a:pt x="468" y="455"/>
                  </a:lnTo>
                  <a:lnTo>
                    <a:pt x="481" y="448"/>
                  </a:lnTo>
                  <a:lnTo>
                    <a:pt x="493" y="440"/>
                  </a:lnTo>
                  <a:lnTo>
                    <a:pt x="506" y="432"/>
                  </a:lnTo>
                  <a:lnTo>
                    <a:pt x="520" y="425"/>
                  </a:lnTo>
                  <a:lnTo>
                    <a:pt x="533" y="417"/>
                  </a:lnTo>
                  <a:lnTo>
                    <a:pt x="533" y="382"/>
                  </a:lnTo>
                  <a:lnTo>
                    <a:pt x="522" y="389"/>
                  </a:lnTo>
                  <a:lnTo>
                    <a:pt x="511" y="396"/>
                  </a:lnTo>
                  <a:lnTo>
                    <a:pt x="500" y="403"/>
                  </a:lnTo>
                  <a:lnTo>
                    <a:pt x="490" y="410"/>
                  </a:lnTo>
                  <a:lnTo>
                    <a:pt x="480" y="415"/>
                  </a:lnTo>
                  <a:lnTo>
                    <a:pt x="468" y="421"/>
                  </a:lnTo>
                  <a:lnTo>
                    <a:pt x="458" y="427"/>
                  </a:lnTo>
                  <a:lnTo>
                    <a:pt x="446" y="433"/>
                  </a:lnTo>
                  <a:lnTo>
                    <a:pt x="435" y="437"/>
                  </a:lnTo>
                  <a:lnTo>
                    <a:pt x="422" y="443"/>
                  </a:lnTo>
                  <a:lnTo>
                    <a:pt x="410" y="448"/>
                  </a:lnTo>
                  <a:lnTo>
                    <a:pt x="397" y="452"/>
                  </a:lnTo>
                  <a:lnTo>
                    <a:pt x="384" y="458"/>
                  </a:lnTo>
                  <a:lnTo>
                    <a:pt x="370" y="463"/>
                  </a:lnTo>
                  <a:lnTo>
                    <a:pt x="355" y="467"/>
                  </a:lnTo>
                  <a:lnTo>
                    <a:pt x="340" y="472"/>
                  </a:lnTo>
                  <a:lnTo>
                    <a:pt x="340" y="473"/>
                  </a:lnTo>
                  <a:lnTo>
                    <a:pt x="339" y="473"/>
                  </a:lnTo>
                  <a:lnTo>
                    <a:pt x="338" y="473"/>
                  </a:lnTo>
                  <a:lnTo>
                    <a:pt x="344" y="452"/>
                  </a:lnTo>
                  <a:lnTo>
                    <a:pt x="348" y="430"/>
                  </a:lnTo>
                  <a:lnTo>
                    <a:pt x="355" y="411"/>
                  </a:lnTo>
                  <a:lnTo>
                    <a:pt x="367" y="395"/>
                  </a:lnTo>
                  <a:lnTo>
                    <a:pt x="379" y="384"/>
                  </a:lnTo>
                  <a:lnTo>
                    <a:pt x="392" y="376"/>
                  </a:lnTo>
                  <a:lnTo>
                    <a:pt x="406" y="371"/>
                  </a:lnTo>
                  <a:lnTo>
                    <a:pt x="420" y="366"/>
                  </a:lnTo>
                  <a:lnTo>
                    <a:pt x="433" y="361"/>
                  </a:lnTo>
                  <a:lnTo>
                    <a:pt x="447" y="357"/>
                  </a:lnTo>
                  <a:lnTo>
                    <a:pt x="460" y="351"/>
                  </a:lnTo>
                  <a:lnTo>
                    <a:pt x="473" y="344"/>
                  </a:lnTo>
                  <a:lnTo>
                    <a:pt x="480" y="339"/>
                  </a:lnTo>
                  <a:lnTo>
                    <a:pt x="486" y="335"/>
                  </a:lnTo>
                  <a:lnTo>
                    <a:pt x="493" y="329"/>
                  </a:lnTo>
                  <a:lnTo>
                    <a:pt x="501" y="324"/>
                  </a:lnTo>
                  <a:lnTo>
                    <a:pt x="508" y="319"/>
                  </a:lnTo>
                  <a:lnTo>
                    <a:pt x="516" y="314"/>
                  </a:lnTo>
                  <a:lnTo>
                    <a:pt x="524" y="308"/>
                  </a:lnTo>
                  <a:lnTo>
                    <a:pt x="533" y="303"/>
                  </a:lnTo>
                  <a:lnTo>
                    <a:pt x="533" y="267"/>
                  </a:lnTo>
                  <a:lnTo>
                    <a:pt x="523" y="274"/>
                  </a:lnTo>
                  <a:lnTo>
                    <a:pt x="514" y="280"/>
                  </a:lnTo>
                  <a:lnTo>
                    <a:pt x="504" y="286"/>
                  </a:lnTo>
                  <a:lnTo>
                    <a:pt x="495" y="292"/>
                  </a:lnTo>
                  <a:lnTo>
                    <a:pt x="485" y="298"/>
                  </a:lnTo>
                  <a:lnTo>
                    <a:pt x="476" y="305"/>
                  </a:lnTo>
                  <a:lnTo>
                    <a:pt x="467" y="311"/>
                  </a:lnTo>
                  <a:lnTo>
                    <a:pt x="458" y="318"/>
                  </a:lnTo>
                  <a:lnTo>
                    <a:pt x="442" y="329"/>
                  </a:lnTo>
                  <a:lnTo>
                    <a:pt x="427" y="339"/>
                  </a:lnTo>
                  <a:lnTo>
                    <a:pt x="413" y="350"/>
                  </a:lnTo>
                  <a:lnTo>
                    <a:pt x="400" y="358"/>
                  </a:lnTo>
                  <a:lnTo>
                    <a:pt x="386" y="364"/>
                  </a:lnTo>
                  <a:lnTo>
                    <a:pt x="371" y="365"/>
                  </a:lnTo>
                  <a:lnTo>
                    <a:pt x="354" y="362"/>
                  </a:lnTo>
                  <a:lnTo>
                    <a:pt x="334" y="353"/>
                  </a:lnTo>
                  <a:lnTo>
                    <a:pt x="330" y="353"/>
                  </a:lnTo>
                  <a:lnTo>
                    <a:pt x="325" y="353"/>
                  </a:lnTo>
                  <a:lnTo>
                    <a:pt x="99" y="366"/>
                  </a:lnTo>
                  <a:lnTo>
                    <a:pt x="143" y="134"/>
                  </a:lnTo>
                  <a:lnTo>
                    <a:pt x="164" y="129"/>
                  </a:lnTo>
                  <a:lnTo>
                    <a:pt x="185" y="123"/>
                  </a:lnTo>
                  <a:lnTo>
                    <a:pt x="207" y="117"/>
                  </a:lnTo>
                  <a:lnTo>
                    <a:pt x="227" y="111"/>
                  </a:lnTo>
                  <a:lnTo>
                    <a:pt x="248" y="107"/>
                  </a:lnTo>
                  <a:lnTo>
                    <a:pt x="269" y="101"/>
                  </a:lnTo>
                  <a:lnTo>
                    <a:pt x="289" y="95"/>
                  </a:lnTo>
                  <a:lnTo>
                    <a:pt x="311" y="89"/>
                  </a:lnTo>
                  <a:lnTo>
                    <a:pt x="332" y="84"/>
                  </a:lnTo>
                  <a:lnTo>
                    <a:pt x="353" y="78"/>
                  </a:lnTo>
                  <a:lnTo>
                    <a:pt x="374" y="72"/>
                  </a:lnTo>
                  <a:lnTo>
                    <a:pt x="394" y="66"/>
                  </a:lnTo>
                  <a:lnTo>
                    <a:pt x="415" y="61"/>
                  </a:lnTo>
                  <a:lnTo>
                    <a:pt x="437" y="54"/>
                  </a:lnTo>
                  <a:lnTo>
                    <a:pt x="458" y="48"/>
                  </a:lnTo>
                  <a:lnTo>
                    <a:pt x="478" y="42"/>
                  </a:lnTo>
                  <a:lnTo>
                    <a:pt x="481" y="41"/>
                  </a:lnTo>
                  <a:lnTo>
                    <a:pt x="484" y="41"/>
                  </a:lnTo>
                  <a:lnTo>
                    <a:pt x="489" y="40"/>
                  </a:lnTo>
                  <a:lnTo>
                    <a:pt x="496" y="38"/>
                  </a:lnTo>
                  <a:lnTo>
                    <a:pt x="503" y="36"/>
                  </a:lnTo>
                  <a:lnTo>
                    <a:pt x="512" y="34"/>
                  </a:lnTo>
                  <a:lnTo>
                    <a:pt x="522" y="32"/>
                  </a:lnTo>
                  <a:lnTo>
                    <a:pt x="53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7" name="Freeform 71"/>
            <p:cNvSpPr>
              <a:spLocks/>
            </p:cNvSpPr>
            <p:nvPr/>
          </p:nvSpPr>
          <p:spPr bwMode="auto">
            <a:xfrm>
              <a:off x="738" y="3590"/>
              <a:ext cx="237" cy="32"/>
            </a:xfrm>
            <a:custGeom>
              <a:avLst/>
              <a:gdLst>
                <a:gd name="T0" fmla="*/ 473 w 473"/>
                <a:gd name="T1" fmla="*/ 30 h 62"/>
                <a:gd name="T2" fmla="*/ 473 w 473"/>
                <a:gd name="T3" fmla="*/ 0 h 62"/>
                <a:gd name="T4" fmla="*/ 0 w 473"/>
                <a:gd name="T5" fmla="*/ 31 h 62"/>
                <a:gd name="T6" fmla="*/ 0 w 473"/>
                <a:gd name="T7" fmla="*/ 62 h 62"/>
                <a:gd name="T8" fmla="*/ 473 w 473"/>
                <a:gd name="T9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2">
                  <a:moveTo>
                    <a:pt x="473" y="30"/>
                  </a:moveTo>
                  <a:lnTo>
                    <a:pt x="473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47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8" name="Freeform 72"/>
            <p:cNvSpPr>
              <a:spLocks/>
            </p:cNvSpPr>
            <p:nvPr/>
          </p:nvSpPr>
          <p:spPr bwMode="auto">
            <a:xfrm>
              <a:off x="738" y="3646"/>
              <a:ext cx="237" cy="345"/>
            </a:xfrm>
            <a:custGeom>
              <a:avLst/>
              <a:gdLst>
                <a:gd name="T0" fmla="*/ 458 w 473"/>
                <a:gd name="T1" fmla="*/ 115 h 688"/>
                <a:gd name="T2" fmla="*/ 87 w 473"/>
                <a:gd name="T3" fmla="*/ 141 h 688"/>
                <a:gd name="T4" fmla="*/ 45 w 473"/>
                <a:gd name="T5" fmla="*/ 145 h 688"/>
                <a:gd name="T6" fmla="*/ 0 w 473"/>
                <a:gd name="T7" fmla="*/ 148 h 688"/>
                <a:gd name="T8" fmla="*/ 114 w 473"/>
                <a:gd name="T9" fmla="*/ 253 h 688"/>
                <a:gd name="T10" fmla="*/ 69 w 473"/>
                <a:gd name="T11" fmla="*/ 250 h 688"/>
                <a:gd name="T12" fmla="*/ 28 w 473"/>
                <a:gd name="T13" fmla="*/ 250 h 688"/>
                <a:gd name="T14" fmla="*/ 0 w 473"/>
                <a:gd name="T15" fmla="*/ 281 h 688"/>
                <a:gd name="T16" fmla="*/ 41 w 473"/>
                <a:gd name="T17" fmla="*/ 280 h 688"/>
                <a:gd name="T18" fmla="*/ 85 w 473"/>
                <a:gd name="T19" fmla="*/ 282 h 688"/>
                <a:gd name="T20" fmla="*/ 115 w 473"/>
                <a:gd name="T21" fmla="*/ 362 h 688"/>
                <a:gd name="T22" fmla="*/ 69 w 473"/>
                <a:gd name="T23" fmla="*/ 356 h 688"/>
                <a:gd name="T24" fmla="*/ 28 w 473"/>
                <a:gd name="T25" fmla="*/ 347 h 688"/>
                <a:gd name="T26" fmla="*/ 0 w 473"/>
                <a:gd name="T27" fmla="*/ 373 h 688"/>
                <a:gd name="T28" fmla="*/ 40 w 473"/>
                <a:gd name="T29" fmla="*/ 381 h 688"/>
                <a:gd name="T30" fmla="*/ 83 w 473"/>
                <a:gd name="T31" fmla="*/ 388 h 688"/>
                <a:gd name="T32" fmla="*/ 115 w 473"/>
                <a:gd name="T33" fmla="*/ 473 h 688"/>
                <a:gd name="T34" fmla="*/ 90 w 473"/>
                <a:gd name="T35" fmla="*/ 471 h 688"/>
                <a:gd name="T36" fmla="*/ 66 w 473"/>
                <a:gd name="T37" fmla="*/ 462 h 688"/>
                <a:gd name="T38" fmla="*/ 62 w 473"/>
                <a:gd name="T39" fmla="*/ 443 h 688"/>
                <a:gd name="T40" fmla="*/ 9 w 473"/>
                <a:gd name="T41" fmla="*/ 426 h 688"/>
                <a:gd name="T42" fmla="*/ 11 w 473"/>
                <a:gd name="T43" fmla="*/ 453 h 688"/>
                <a:gd name="T44" fmla="*/ 29 w 473"/>
                <a:gd name="T45" fmla="*/ 455 h 688"/>
                <a:gd name="T46" fmla="*/ 47 w 473"/>
                <a:gd name="T47" fmla="*/ 488 h 688"/>
                <a:gd name="T48" fmla="*/ 87 w 473"/>
                <a:gd name="T49" fmla="*/ 501 h 688"/>
                <a:gd name="T50" fmla="*/ 115 w 473"/>
                <a:gd name="T51" fmla="*/ 626 h 688"/>
                <a:gd name="T52" fmla="*/ 153 w 473"/>
                <a:gd name="T53" fmla="*/ 618 h 688"/>
                <a:gd name="T54" fmla="*/ 190 w 473"/>
                <a:gd name="T55" fmla="*/ 547 h 688"/>
                <a:gd name="T56" fmla="*/ 235 w 473"/>
                <a:gd name="T57" fmla="*/ 488 h 688"/>
                <a:gd name="T58" fmla="*/ 473 w 473"/>
                <a:gd name="T59" fmla="*/ 470 h 688"/>
                <a:gd name="T60" fmla="*/ 466 w 473"/>
                <a:gd name="T61" fmla="*/ 440 h 688"/>
                <a:gd name="T62" fmla="*/ 424 w 473"/>
                <a:gd name="T63" fmla="*/ 440 h 688"/>
                <a:gd name="T64" fmla="*/ 369 w 473"/>
                <a:gd name="T65" fmla="*/ 440 h 688"/>
                <a:gd name="T66" fmla="*/ 311 w 473"/>
                <a:gd name="T67" fmla="*/ 441 h 688"/>
                <a:gd name="T68" fmla="*/ 258 w 473"/>
                <a:gd name="T69" fmla="*/ 449 h 688"/>
                <a:gd name="T70" fmla="*/ 218 w 473"/>
                <a:gd name="T71" fmla="*/ 465 h 688"/>
                <a:gd name="T72" fmla="*/ 190 w 473"/>
                <a:gd name="T73" fmla="*/ 495 h 688"/>
                <a:gd name="T74" fmla="*/ 167 w 473"/>
                <a:gd name="T75" fmla="*/ 527 h 688"/>
                <a:gd name="T76" fmla="*/ 146 w 473"/>
                <a:gd name="T77" fmla="*/ 563 h 688"/>
                <a:gd name="T78" fmla="*/ 146 w 473"/>
                <a:gd name="T79" fmla="*/ 270 h 688"/>
                <a:gd name="T80" fmla="*/ 146 w 473"/>
                <a:gd name="T81" fmla="*/ 269 h 688"/>
                <a:gd name="T82" fmla="*/ 182 w 473"/>
                <a:gd name="T83" fmla="*/ 164 h 688"/>
                <a:gd name="T84" fmla="*/ 250 w 473"/>
                <a:gd name="T85" fmla="*/ 159 h 688"/>
                <a:gd name="T86" fmla="*/ 313 w 473"/>
                <a:gd name="T87" fmla="*/ 154 h 688"/>
                <a:gd name="T88" fmla="*/ 374 w 473"/>
                <a:gd name="T89" fmla="*/ 151 h 688"/>
                <a:gd name="T90" fmla="*/ 434 w 473"/>
                <a:gd name="T91" fmla="*/ 14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3" h="688">
                  <a:moveTo>
                    <a:pt x="473" y="144"/>
                  </a:moveTo>
                  <a:lnTo>
                    <a:pt x="473" y="0"/>
                  </a:lnTo>
                  <a:lnTo>
                    <a:pt x="458" y="115"/>
                  </a:lnTo>
                  <a:lnTo>
                    <a:pt x="115" y="139"/>
                  </a:lnTo>
                  <a:lnTo>
                    <a:pt x="101" y="140"/>
                  </a:lnTo>
                  <a:lnTo>
                    <a:pt x="87" y="141"/>
                  </a:lnTo>
                  <a:lnTo>
                    <a:pt x="74" y="142"/>
                  </a:lnTo>
                  <a:lnTo>
                    <a:pt x="59" y="144"/>
                  </a:lnTo>
                  <a:lnTo>
                    <a:pt x="45" y="145"/>
                  </a:lnTo>
                  <a:lnTo>
                    <a:pt x="30" y="146"/>
                  </a:lnTo>
                  <a:lnTo>
                    <a:pt x="15" y="147"/>
                  </a:lnTo>
                  <a:lnTo>
                    <a:pt x="0" y="148"/>
                  </a:lnTo>
                  <a:lnTo>
                    <a:pt x="0" y="183"/>
                  </a:lnTo>
                  <a:lnTo>
                    <a:pt x="104" y="171"/>
                  </a:lnTo>
                  <a:lnTo>
                    <a:pt x="114" y="253"/>
                  </a:lnTo>
                  <a:lnTo>
                    <a:pt x="99" y="252"/>
                  </a:lnTo>
                  <a:lnTo>
                    <a:pt x="84" y="251"/>
                  </a:lnTo>
                  <a:lnTo>
                    <a:pt x="69" y="250"/>
                  </a:lnTo>
                  <a:lnTo>
                    <a:pt x="55" y="250"/>
                  </a:lnTo>
                  <a:lnTo>
                    <a:pt x="41" y="250"/>
                  </a:lnTo>
                  <a:lnTo>
                    <a:pt x="28" y="250"/>
                  </a:lnTo>
                  <a:lnTo>
                    <a:pt x="14" y="250"/>
                  </a:lnTo>
                  <a:lnTo>
                    <a:pt x="0" y="251"/>
                  </a:lnTo>
                  <a:lnTo>
                    <a:pt x="0" y="281"/>
                  </a:lnTo>
                  <a:lnTo>
                    <a:pt x="14" y="280"/>
                  </a:lnTo>
                  <a:lnTo>
                    <a:pt x="28" y="280"/>
                  </a:lnTo>
                  <a:lnTo>
                    <a:pt x="41" y="280"/>
                  </a:lnTo>
                  <a:lnTo>
                    <a:pt x="56" y="280"/>
                  </a:lnTo>
                  <a:lnTo>
                    <a:pt x="70" y="281"/>
                  </a:lnTo>
                  <a:lnTo>
                    <a:pt x="85" y="282"/>
                  </a:lnTo>
                  <a:lnTo>
                    <a:pt x="100" y="283"/>
                  </a:lnTo>
                  <a:lnTo>
                    <a:pt x="115" y="284"/>
                  </a:lnTo>
                  <a:lnTo>
                    <a:pt x="115" y="362"/>
                  </a:lnTo>
                  <a:lnTo>
                    <a:pt x="99" y="360"/>
                  </a:lnTo>
                  <a:lnTo>
                    <a:pt x="84" y="358"/>
                  </a:lnTo>
                  <a:lnTo>
                    <a:pt x="69" y="356"/>
                  </a:lnTo>
                  <a:lnTo>
                    <a:pt x="55" y="353"/>
                  </a:lnTo>
                  <a:lnTo>
                    <a:pt x="41" y="351"/>
                  </a:lnTo>
                  <a:lnTo>
                    <a:pt x="28" y="347"/>
                  </a:lnTo>
                  <a:lnTo>
                    <a:pt x="14" y="345"/>
                  </a:lnTo>
                  <a:lnTo>
                    <a:pt x="0" y="342"/>
                  </a:lnTo>
                  <a:lnTo>
                    <a:pt x="0" y="373"/>
                  </a:lnTo>
                  <a:lnTo>
                    <a:pt x="14" y="376"/>
                  </a:lnTo>
                  <a:lnTo>
                    <a:pt x="28" y="379"/>
                  </a:lnTo>
                  <a:lnTo>
                    <a:pt x="40" y="381"/>
                  </a:lnTo>
                  <a:lnTo>
                    <a:pt x="54" y="383"/>
                  </a:lnTo>
                  <a:lnTo>
                    <a:pt x="68" y="386"/>
                  </a:lnTo>
                  <a:lnTo>
                    <a:pt x="83" y="388"/>
                  </a:lnTo>
                  <a:lnTo>
                    <a:pt x="99" y="390"/>
                  </a:lnTo>
                  <a:lnTo>
                    <a:pt x="115" y="392"/>
                  </a:lnTo>
                  <a:lnTo>
                    <a:pt x="115" y="473"/>
                  </a:lnTo>
                  <a:lnTo>
                    <a:pt x="108" y="472"/>
                  </a:lnTo>
                  <a:lnTo>
                    <a:pt x="99" y="472"/>
                  </a:lnTo>
                  <a:lnTo>
                    <a:pt x="90" y="471"/>
                  </a:lnTo>
                  <a:lnTo>
                    <a:pt x="81" y="470"/>
                  </a:lnTo>
                  <a:lnTo>
                    <a:pt x="73" y="466"/>
                  </a:lnTo>
                  <a:lnTo>
                    <a:pt x="66" y="462"/>
                  </a:lnTo>
                  <a:lnTo>
                    <a:pt x="62" y="456"/>
                  </a:lnTo>
                  <a:lnTo>
                    <a:pt x="61" y="447"/>
                  </a:lnTo>
                  <a:lnTo>
                    <a:pt x="62" y="443"/>
                  </a:lnTo>
                  <a:lnTo>
                    <a:pt x="73" y="419"/>
                  </a:lnTo>
                  <a:lnTo>
                    <a:pt x="47" y="421"/>
                  </a:lnTo>
                  <a:lnTo>
                    <a:pt x="9" y="426"/>
                  </a:lnTo>
                  <a:lnTo>
                    <a:pt x="0" y="426"/>
                  </a:lnTo>
                  <a:lnTo>
                    <a:pt x="0" y="453"/>
                  </a:lnTo>
                  <a:lnTo>
                    <a:pt x="11" y="453"/>
                  </a:lnTo>
                  <a:lnTo>
                    <a:pt x="21" y="453"/>
                  </a:lnTo>
                  <a:lnTo>
                    <a:pt x="26" y="453"/>
                  </a:lnTo>
                  <a:lnTo>
                    <a:pt x="29" y="455"/>
                  </a:lnTo>
                  <a:lnTo>
                    <a:pt x="31" y="468"/>
                  </a:lnTo>
                  <a:lnTo>
                    <a:pt x="38" y="479"/>
                  </a:lnTo>
                  <a:lnTo>
                    <a:pt x="47" y="488"/>
                  </a:lnTo>
                  <a:lnTo>
                    <a:pt x="60" y="494"/>
                  </a:lnTo>
                  <a:lnTo>
                    <a:pt x="74" y="498"/>
                  </a:lnTo>
                  <a:lnTo>
                    <a:pt x="87" y="501"/>
                  </a:lnTo>
                  <a:lnTo>
                    <a:pt x="102" y="503"/>
                  </a:lnTo>
                  <a:lnTo>
                    <a:pt x="115" y="504"/>
                  </a:lnTo>
                  <a:lnTo>
                    <a:pt x="115" y="626"/>
                  </a:lnTo>
                  <a:lnTo>
                    <a:pt x="115" y="688"/>
                  </a:lnTo>
                  <a:lnTo>
                    <a:pt x="145" y="633"/>
                  </a:lnTo>
                  <a:lnTo>
                    <a:pt x="153" y="618"/>
                  </a:lnTo>
                  <a:lnTo>
                    <a:pt x="164" y="596"/>
                  </a:lnTo>
                  <a:lnTo>
                    <a:pt x="176" y="572"/>
                  </a:lnTo>
                  <a:lnTo>
                    <a:pt x="190" y="547"/>
                  </a:lnTo>
                  <a:lnTo>
                    <a:pt x="205" y="523"/>
                  </a:lnTo>
                  <a:lnTo>
                    <a:pt x="220" y="502"/>
                  </a:lnTo>
                  <a:lnTo>
                    <a:pt x="235" y="488"/>
                  </a:lnTo>
                  <a:lnTo>
                    <a:pt x="250" y="482"/>
                  </a:lnTo>
                  <a:lnTo>
                    <a:pt x="469" y="470"/>
                  </a:lnTo>
                  <a:lnTo>
                    <a:pt x="473" y="470"/>
                  </a:lnTo>
                  <a:lnTo>
                    <a:pt x="473" y="440"/>
                  </a:lnTo>
                  <a:lnTo>
                    <a:pt x="468" y="440"/>
                  </a:lnTo>
                  <a:lnTo>
                    <a:pt x="466" y="440"/>
                  </a:lnTo>
                  <a:lnTo>
                    <a:pt x="454" y="440"/>
                  </a:lnTo>
                  <a:lnTo>
                    <a:pt x="440" y="440"/>
                  </a:lnTo>
                  <a:lnTo>
                    <a:pt x="424" y="440"/>
                  </a:lnTo>
                  <a:lnTo>
                    <a:pt x="407" y="440"/>
                  </a:lnTo>
                  <a:lnTo>
                    <a:pt x="388" y="440"/>
                  </a:lnTo>
                  <a:lnTo>
                    <a:pt x="369" y="440"/>
                  </a:lnTo>
                  <a:lnTo>
                    <a:pt x="350" y="440"/>
                  </a:lnTo>
                  <a:lnTo>
                    <a:pt x="331" y="440"/>
                  </a:lnTo>
                  <a:lnTo>
                    <a:pt x="311" y="441"/>
                  </a:lnTo>
                  <a:lnTo>
                    <a:pt x="293" y="443"/>
                  </a:lnTo>
                  <a:lnTo>
                    <a:pt x="274" y="445"/>
                  </a:lnTo>
                  <a:lnTo>
                    <a:pt x="258" y="449"/>
                  </a:lnTo>
                  <a:lnTo>
                    <a:pt x="242" y="452"/>
                  </a:lnTo>
                  <a:lnTo>
                    <a:pt x="229" y="458"/>
                  </a:lnTo>
                  <a:lnTo>
                    <a:pt x="218" y="465"/>
                  </a:lnTo>
                  <a:lnTo>
                    <a:pt x="208" y="473"/>
                  </a:lnTo>
                  <a:lnTo>
                    <a:pt x="199" y="485"/>
                  </a:lnTo>
                  <a:lnTo>
                    <a:pt x="190" y="495"/>
                  </a:lnTo>
                  <a:lnTo>
                    <a:pt x="182" y="505"/>
                  </a:lnTo>
                  <a:lnTo>
                    <a:pt x="174" y="516"/>
                  </a:lnTo>
                  <a:lnTo>
                    <a:pt x="167" y="527"/>
                  </a:lnTo>
                  <a:lnTo>
                    <a:pt x="160" y="538"/>
                  </a:lnTo>
                  <a:lnTo>
                    <a:pt x="153" y="550"/>
                  </a:lnTo>
                  <a:lnTo>
                    <a:pt x="146" y="563"/>
                  </a:lnTo>
                  <a:lnTo>
                    <a:pt x="146" y="489"/>
                  </a:lnTo>
                  <a:lnTo>
                    <a:pt x="146" y="380"/>
                  </a:lnTo>
                  <a:lnTo>
                    <a:pt x="146" y="270"/>
                  </a:lnTo>
                  <a:lnTo>
                    <a:pt x="131" y="270"/>
                  </a:lnTo>
                  <a:lnTo>
                    <a:pt x="131" y="270"/>
                  </a:lnTo>
                  <a:lnTo>
                    <a:pt x="146" y="269"/>
                  </a:lnTo>
                  <a:lnTo>
                    <a:pt x="134" y="168"/>
                  </a:lnTo>
                  <a:lnTo>
                    <a:pt x="158" y="165"/>
                  </a:lnTo>
                  <a:lnTo>
                    <a:pt x="182" y="164"/>
                  </a:lnTo>
                  <a:lnTo>
                    <a:pt x="205" y="162"/>
                  </a:lnTo>
                  <a:lnTo>
                    <a:pt x="227" y="161"/>
                  </a:lnTo>
                  <a:lnTo>
                    <a:pt x="250" y="159"/>
                  </a:lnTo>
                  <a:lnTo>
                    <a:pt x="271" y="157"/>
                  </a:lnTo>
                  <a:lnTo>
                    <a:pt x="293" y="156"/>
                  </a:lnTo>
                  <a:lnTo>
                    <a:pt x="313" y="154"/>
                  </a:lnTo>
                  <a:lnTo>
                    <a:pt x="334" y="153"/>
                  </a:lnTo>
                  <a:lnTo>
                    <a:pt x="355" y="152"/>
                  </a:lnTo>
                  <a:lnTo>
                    <a:pt x="374" y="151"/>
                  </a:lnTo>
                  <a:lnTo>
                    <a:pt x="395" y="149"/>
                  </a:lnTo>
                  <a:lnTo>
                    <a:pt x="415" y="147"/>
                  </a:lnTo>
                  <a:lnTo>
                    <a:pt x="434" y="146"/>
                  </a:lnTo>
                  <a:lnTo>
                    <a:pt x="454" y="145"/>
                  </a:lnTo>
                  <a:lnTo>
                    <a:pt x="473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69" name="Freeform 73"/>
            <p:cNvSpPr>
              <a:spLocks/>
            </p:cNvSpPr>
            <p:nvPr/>
          </p:nvSpPr>
          <p:spPr bwMode="auto">
            <a:xfrm>
              <a:off x="593" y="3202"/>
              <a:ext cx="145" cy="426"/>
            </a:xfrm>
            <a:custGeom>
              <a:avLst/>
              <a:gdLst>
                <a:gd name="T0" fmla="*/ 289 w 289"/>
                <a:gd name="T1" fmla="*/ 840 h 854"/>
                <a:gd name="T2" fmla="*/ 289 w 289"/>
                <a:gd name="T3" fmla="*/ 809 h 854"/>
                <a:gd name="T4" fmla="*/ 127 w 289"/>
                <a:gd name="T5" fmla="*/ 821 h 854"/>
                <a:gd name="T6" fmla="*/ 127 w 289"/>
                <a:gd name="T7" fmla="*/ 797 h 854"/>
                <a:gd name="T8" fmla="*/ 130 w 289"/>
                <a:gd name="T9" fmla="*/ 776 h 854"/>
                <a:gd name="T10" fmla="*/ 135 w 289"/>
                <a:gd name="T11" fmla="*/ 753 h 854"/>
                <a:gd name="T12" fmla="*/ 140 w 289"/>
                <a:gd name="T13" fmla="*/ 732 h 854"/>
                <a:gd name="T14" fmla="*/ 161 w 289"/>
                <a:gd name="T15" fmla="*/ 713 h 854"/>
                <a:gd name="T16" fmla="*/ 180 w 289"/>
                <a:gd name="T17" fmla="*/ 695 h 854"/>
                <a:gd name="T18" fmla="*/ 194 w 289"/>
                <a:gd name="T19" fmla="*/ 677 h 854"/>
                <a:gd name="T20" fmla="*/ 201 w 289"/>
                <a:gd name="T21" fmla="*/ 657 h 854"/>
                <a:gd name="T22" fmla="*/ 201 w 289"/>
                <a:gd name="T23" fmla="*/ 639 h 854"/>
                <a:gd name="T24" fmla="*/ 190 w 289"/>
                <a:gd name="T25" fmla="*/ 620 h 854"/>
                <a:gd name="T26" fmla="*/ 168 w 289"/>
                <a:gd name="T27" fmla="*/ 604 h 854"/>
                <a:gd name="T28" fmla="*/ 132 w 289"/>
                <a:gd name="T29" fmla="*/ 589 h 854"/>
                <a:gd name="T30" fmla="*/ 122 w 289"/>
                <a:gd name="T31" fmla="*/ 586 h 854"/>
                <a:gd name="T32" fmla="*/ 110 w 289"/>
                <a:gd name="T33" fmla="*/ 583 h 854"/>
                <a:gd name="T34" fmla="*/ 98 w 289"/>
                <a:gd name="T35" fmla="*/ 580 h 854"/>
                <a:gd name="T36" fmla="*/ 85 w 289"/>
                <a:gd name="T37" fmla="*/ 577 h 854"/>
                <a:gd name="T38" fmla="*/ 72 w 289"/>
                <a:gd name="T39" fmla="*/ 576 h 854"/>
                <a:gd name="T40" fmla="*/ 59 w 289"/>
                <a:gd name="T41" fmla="*/ 574 h 854"/>
                <a:gd name="T42" fmla="*/ 46 w 289"/>
                <a:gd name="T43" fmla="*/ 573 h 854"/>
                <a:gd name="T44" fmla="*/ 34 w 289"/>
                <a:gd name="T45" fmla="*/ 571 h 854"/>
                <a:gd name="T46" fmla="*/ 54 w 289"/>
                <a:gd name="T47" fmla="*/ 438 h 854"/>
                <a:gd name="T48" fmla="*/ 54 w 289"/>
                <a:gd name="T49" fmla="*/ 437 h 854"/>
                <a:gd name="T50" fmla="*/ 63 w 289"/>
                <a:gd name="T51" fmla="*/ 281 h 854"/>
                <a:gd name="T52" fmla="*/ 63 w 289"/>
                <a:gd name="T53" fmla="*/ 280 h 854"/>
                <a:gd name="T54" fmla="*/ 62 w 289"/>
                <a:gd name="T55" fmla="*/ 188 h 854"/>
                <a:gd name="T56" fmla="*/ 62 w 289"/>
                <a:gd name="T57" fmla="*/ 187 h 854"/>
                <a:gd name="T58" fmla="*/ 62 w 289"/>
                <a:gd name="T59" fmla="*/ 186 h 854"/>
                <a:gd name="T60" fmla="*/ 41 w 289"/>
                <a:gd name="T61" fmla="*/ 0 h 854"/>
                <a:gd name="T62" fmla="*/ 10 w 289"/>
                <a:gd name="T63" fmla="*/ 4 h 854"/>
                <a:gd name="T64" fmla="*/ 32 w 289"/>
                <a:gd name="T65" fmla="*/ 189 h 854"/>
                <a:gd name="T66" fmla="*/ 32 w 289"/>
                <a:gd name="T67" fmla="*/ 188 h 854"/>
                <a:gd name="T68" fmla="*/ 33 w 289"/>
                <a:gd name="T69" fmla="*/ 279 h 854"/>
                <a:gd name="T70" fmla="*/ 24 w 289"/>
                <a:gd name="T71" fmla="*/ 432 h 854"/>
                <a:gd name="T72" fmla="*/ 24 w 289"/>
                <a:gd name="T73" fmla="*/ 432 h 854"/>
                <a:gd name="T74" fmla="*/ 2 w 289"/>
                <a:gd name="T75" fmla="*/ 581 h 854"/>
                <a:gd name="T76" fmla="*/ 0 w 289"/>
                <a:gd name="T77" fmla="*/ 595 h 854"/>
                <a:gd name="T78" fmla="*/ 19 w 289"/>
                <a:gd name="T79" fmla="*/ 598 h 854"/>
                <a:gd name="T80" fmla="*/ 41 w 289"/>
                <a:gd name="T81" fmla="*/ 602 h 854"/>
                <a:gd name="T82" fmla="*/ 65 w 289"/>
                <a:gd name="T83" fmla="*/ 605 h 854"/>
                <a:gd name="T84" fmla="*/ 89 w 289"/>
                <a:gd name="T85" fmla="*/ 609 h 854"/>
                <a:gd name="T86" fmla="*/ 113 w 289"/>
                <a:gd name="T87" fmla="*/ 613 h 854"/>
                <a:gd name="T88" fmla="*/ 133 w 289"/>
                <a:gd name="T89" fmla="*/ 619 h 854"/>
                <a:gd name="T90" fmla="*/ 152 w 289"/>
                <a:gd name="T91" fmla="*/ 627 h 854"/>
                <a:gd name="T92" fmla="*/ 167 w 289"/>
                <a:gd name="T93" fmla="*/ 639 h 854"/>
                <a:gd name="T94" fmla="*/ 173 w 289"/>
                <a:gd name="T95" fmla="*/ 648 h 854"/>
                <a:gd name="T96" fmla="*/ 173 w 289"/>
                <a:gd name="T97" fmla="*/ 657 h 854"/>
                <a:gd name="T98" fmla="*/ 168 w 289"/>
                <a:gd name="T99" fmla="*/ 666 h 854"/>
                <a:gd name="T100" fmla="*/ 160 w 289"/>
                <a:gd name="T101" fmla="*/ 677 h 854"/>
                <a:gd name="T102" fmla="*/ 150 w 289"/>
                <a:gd name="T103" fmla="*/ 686 h 854"/>
                <a:gd name="T104" fmla="*/ 138 w 289"/>
                <a:gd name="T105" fmla="*/ 695 h 854"/>
                <a:gd name="T106" fmla="*/ 128 w 289"/>
                <a:gd name="T107" fmla="*/ 704 h 854"/>
                <a:gd name="T108" fmla="*/ 117 w 289"/>
                <a:gd name="T109" fmla="*/ 712 h 854"/>
                <a:gd name="T110" fmla="*/ 113 w 289"/>
                <a:gd name="T111" fmla="*/ 719 h 854"/>
                <a:gd name="T112" fmla="*/ 102 w 289"/>
                <a:gd name="T113" fmla="*/ 751 h 854"/>
                <a:gd name="T114" fmla="*/ 98 w 289"/>
                <a:gd name="T115" fmla="*/ 780 h 854"/>
                <a:gd name="T116" fmla="*/ 95 w 289"/>
                <a:gd name="T117" fmla="*/ 808 h 854"/>
                <a:gd name="T118" fmla="*/ 99 w 289"/>
                <a:gd name="T119" fmla="*/ 840 h 854"/>
                <a:gd name="T120" fmla="*/ 101 w 289"/>
                <a:gd name="T121" fmla="*/ 854 h 854"/>
                <a:gd name="T122" fmla="*/ 289 w 289"/>
                <a:gd name="T123" fmla="*/ 84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854">
                  <a:moveTo>
                    <a:pt x="289" y="840"/>
                  </a:moveTo>
                  <a:lnTo>
                    <a:pt x="289" y="809"/>
                  </a:lnTo>
                  <a:lnTo>
                    <a:pt x="127" y="821"/>
                  </a:lnTo>
                  <a:lnTo>
                    <a:pt x="127" y="797"/>
                  </a:lnTo>
                  <a:lnTo>
                    <a:pt x="130" y="776"/>
                  </a:lnTo>
                  <a:lnTo>
                    <a:pt x="135" y="753"/>
                  </a:lnTo>
                  <a:lnTo>
                    <a:pt x="140" y="732"/>
                  </a:lnTo>
                  <a:lnTo>
                    <a:pt x="161" y="713"/>
                  </a:lnTo>
                  <a:lnTo>
                    <a:pt x="180" y="695"/>
                  </a:lnTo>
                  <a:lnTo>
                    <a:pt x="194" y="677"/>
                  </a:lnTo>
                  <a:lnTo>
                    <a:pt x="201" y="657"/>
                  </a:lnTo>
                  <a:lnTo>
                    <a:pt x="201" y="639"/>
                  </a:lnTo>
                  <a:lnTo>
                    <a:pt x="190" y="620"/>
                  </a:lnTo>
                  <a:lnTo>
                    <a:pt x="168" y="604"/>
                  </a:lnTo>
                  <a:lnTo>
                    <a:pt x="132" y="589"/>
                  </a:lnTo>
                  <a:lnTo>
                    <a:pt x="122" y="586"/>
                  </a:lnTo>
                  <a:lnTo>
                    <a:pt x="110" y="583"/>
                  </a:lnTo>
                  <a:lnTo>
                    <a:pt x="98" y="580"/>
                  </a:lnTo>
                  <a:lnTo>
                    <a:pt x="85" y="577"/>
                  </a:lnTo>
                  <a:lnTo>
                    <a:pt x="72" y="576"/>
                  </a:lnTo>
                  <a:lnTo>
                    <a:pt x="59" y="574"/>
                  </a:lnTo>
                  <a:lnTo>
                    <a:pt x="46" y="573"/>
                  </a:lnTo>
                  <a:lnTo>
                    <a:pt x="34" y="571"/>
                  </a:lnTo>
                  <a:lnTo>
                    <a:pt x="54" y="438"/>
                  </a:lnTo>
                  <a:lnTo>
                    <a:pt x="54" y="437"/>
                  </a:lnTo>
                  <a:lnTo>
                    <a:pt x="63" y="281"/>
                  </a:lnTo>
                  <a:lnTo>
                    <a:pt x="63" y="280"/>
                  </a:lnTo>
                  <a:lnTo>
                    <a:pt x="62" y="188"/>
                  </a:lnTo>
                  <a:lnTo>
                    <a:pt x="62" y="187"/>
                  </a:lnTo>
                  <a:lnTo>
                    <a:pt x="62" y="186"/>
                  </a:lnTo>
                  <a:lnTo>
                    <a:pt x="41" y="0"/>
                  </a:lnTo>
                  <a:lnTo>
                    <a:pt x="10" y="4"/>
                  </a:lnTo>
                  <a:lnTo>
                    <a:pt x="32" y="189"/>
                  </a:lnTo>
                  <a:lnTo>
                    <a:pt x="32" y="188"/>
                  </a:lnTo>
                  <a:lnTo>
                    <a:pt x="33" y="279"/>
                  </a:lnTo>
                  <a:lnTo>
                    <a:pt x="24" y="432"/>
                  </a:lnTo>
                  <a:lnTo>
                    <a:pt x="24" y="432"/>
                  </a:lnTo>
                  <a:lnTo>
                    <a:pt x="2" y="581"/>
                  </a:lnTo>
                  <a:lnTo>
                    <a:pt x="0" y="595"/>
                  </a:lnTo>
                  <a:lnTo>
                    <a:pt x="19" y="598"/>
                  </a:lnTo>
                  <a:lnTo>
                    <a:pt x="41" y="602"/>
                  </a:lnTo>
                  <a:lnTo>
                    <a:pt x="65" y="605"/>
                  </a:lnTo>
                  <a:lnTo>
                    <a:pt x="89" y="609"/>
                  </a:lnTo>
                  <a:lnTo>
                    <a:pt x="113" y="613"/>
                  </a:lnTo>
                  <a:lnTo>
                    <a:pt x="133" y="619"/>
                  </a:lnTo>
                  <a:lnTo>
                    <a:pt x="152" y="627"/>
                  </a:lnTo>
                  <a:lnTo>
                    <a:pt x="167" y="639"/>
                  </a:lnTo>
                  <a:lnTo>
                    <a:pt x="173" y="648"/>
                  </a:lnTo>
                  <a:lnTo>
                    <a:pt x="173" y="657"/>
                  </a:lnTo>
                  <a:lnTo>
                    <a:pt x="168" y="666"/>
                  </a:lnTo>
                  <a:lnTo>
                    <a:pt x="160" y="677"/>
                  </a:lnTo>
                  <a:lnTo>
                    <a:pt x="150" y="686"/>
                  </a:lnTo>
                  <a:lnTo>
                    <a:pt x="138" y="695"/>
                  </a:lnTo>
                  <a:lnTo>
                    <a:pt x="128" y="704"/>
                  </a:lnTo>
                  <a:lnTo>
                    <a:pt x="117" y="712"/>
                  </a:lnTo>
                  <a:lnTo>
                    <a:pt x="113" y="719"/>
                  </a:lnTo>
                  <a:lnTo>
                    <a:pt x="102" y="751"/>
                  </a:lnTo>
                  <a:lnTo>
                    <a:pt x="98" y="780"/>
                  </a:lnTo>
                  <a:lnTo>
                    <a:pt x="95" y="808"/>
                  </a:lnTo>
                  <a:lnTo>
                    <a:pt x="99" y="840"/>
                  </a:lnTo>
                  <a:lnTo>
                    <a:pt x="101" y="854"/>
                  </a:lnTo>
                  <a:lnTo>
                    <a:pt x="289" y="8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0" name="Freeform 74"/>
            <p:cNvSpPr>
              <a:spLocks/>
            </p:cNvSpPr>
            <p:nvPr/>
          </p:nvSpPr>
          <p:spPr bwMode="auto">
            <a:xfrm>
              <a:off x="573" y="3721"/>
              <a:ext cx="165" cy="153"/>
            </a:xfrm>
            <a:custGeom>
              <a:avLst/>
              <a:gdLst>
                <a:gd name="T0" fmla="*/ 331 w 331"/>
                <a:gd name="T1" fmla="*/ 0 h 308"/>
                <a:gd name="T2" fmla="*/ 295 w 331"/>
                <a:gd name="T3" fmla="*/ 3 h 308"/>
                <a:gd name="T4" fmla="*/ 258 w 331"/>
                <a:gd name="T5" fmla="*/ 5 h 308"/>
                <a:gd name="T6" fmla="*/ 223 w 331"/>
                <a:gd name="T7" fmla="*/ 8 h 308"/>
                <a:gd name="T8" fmla="*/ 187 w 331"/>
                <a:gd name="T9" fmla="*/ 13 h 308"/>
                <a:gd name="T10" fmla="*/ 152 w 331"/>
                <a:gd name="T11" fmla="*/ 19 h 308"/>
                <a:gd name="T12" fmla="*/ 118 w 331"/>
                <a:gd name="T13" fmla="*/ 27 h 308"/>
                <a:gd name="T14" fmla="*/ 84 w 331"/>
                <a:gd name="T15" fmla="*/ 36 h 308"/>
                <a:gd name="T16" fmla="*/ 52 w 331"/>
                <a:gd name="T17" fmla="*/ 47 h 308"/>
                <a:gd name="T18" fmla="*/ 19 w 331"/>
                <a:gd name="T19" fmla="*/ 73 h 308"/>
                <a:gd name="T20" fmla="*/ 3 w 331"/>
                <a:gd name="T21" fmla="*/ 110 h 308"/>
                <a:gd name="T22" fmla="*/ 3 w 331"/>
                <a:gd name="T23" fmla="*/ 152 h 308"/>
                <a:gd name="T24" fmla="*/ 14 w 331"/>
                <a:gd name="T25" fmla="*/ 193 h 308"/>
                <a:gd name="T26" fmla="*/ 41 w 331"/>
                <a:gd name="T27" fmla="*/ 238 h 308"/>
                <a:gd name="T28" fmla="*/ 69 w 331"/>
                <a:gd name="T29" fmla="*/ 264 h 308"/>
                <a:gd name="T30" fmla="*/ 107 w 331"/>
                <a:gd name="T31" fmla="*/ 280 h 308"/>
                <a:gd name="T32" fmla="*/ 159 w 331"/>
                <a:gd name="T33" fmla="*/ 296 h 308"/>
                <a:gd name="T34" fmla="*/ 231 w 331"/>
                <a:gd name="T35" fmla="*/ 308 h 308"/>
                <a:gd name="T36" fmla="*/ 235 w 331"/>
                <a:gd name="T37" fmla="*/ 308 h 308"/>
                <a:gd name="T38" fmla="*/ 254 w 331"/>
                <a:gd name="T39" fmla="*/ 308 h 308"/>
                <a:gd name="T40" fmla="*/ 284 w 331"/>
                <a:gd name="T41" fmla="*/ 307 h 308"/>
                <a:gd name="T42" fmla="*/ 316 w 331"/>
                <a:gd name="T43" fmla="*/ 305 h 308"/>
                <a:gd name="T44" fmla="*/ 331 w 331"/>
                <a:gd name="T45" fmla="*/ 278 h 308"/>
                <a:gd name="T46" fmla="*/ 166 w 331"/>
                <a:gd name="T47" fmla="*/ 267 h 308"/>
                <a:gd name="T48" fmla="*/ 144 w 331"/>
                <a:gd name="T49" fmla="*/ 261 h 308"/>
                <a:gd name="T50" fmla="*/ 106 w 331"/>
                <a:gd name="T51" fmla="*/ 249 h 308"/>
                <a:gd name="T52" fmla="*/ 75 w 331"/>
                <a:gd name="T53" fmla="*/ 232 h 308"/>
                <a:gd name="T54" fmla="*/ 51 w 331"/>
                <a:gd name="T55" fmla="*/ 203 h 308"/>
                <a:gd name="T56" fmla="*/ 34 w 331"/>
                <a:gd name="T57" fmla="*/ 157 h 308"/>
                <a:gd name="T58" fmla="*/ 33 w 331"/>
                <a:gd name="T59" fmla="*/ 117 h 308"/>
                <a:gd name="T60" fmla="*/ 49 w 331"/>
                <a:gd name="T61" fmla="*/ 89 h 308"/>
                <a:gd name="T62" fmla="*/ 84 w 331"/>
                <a:gd name="T63" fmla="*/ 68 h 308"/>
                <a:gd name="T64" fmla="*/ 110 w 331"/>
                <a:gd name="T65" fmla="*/ 6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308">
                  <a:moveTo>
                    <a:pt x="331" y="35"/>
                  </a:moveTo>
                  <a:lnTo>
                    <a:pt x="331" y="0"/>
                  </a:lnTo>
                  <a:lnTo>
                    <a:pt x="313" y="1"/>
                  </a:lnTo>
                  <a:lnTo>
                    <a:pt x="295" y="3"/>
                  </a:lnTo>
                  <a:lnTo>
                    <a:pt x="277" y="4"/>
                  </a:lnTo>
                  <a:lnTo>
                    <a:pt x="258" y="5"/>
                  </a:lnTo>
                  <a:lnTo>
                    <a:pt x="241" y="7"/>
                  </a:lnTo>
                  <a:lnTo>
                    <a:pt x="223" y="8"/>
                  </a:lnTo>
                  <a:lnTo>
                    <a:pt x="205" y="11"/>
                  </a:lnTo>
                  <a:lnTo>
                    <a:pt x="187" y="13"/>
                  </a:lnTo>
                  <a:lnTo>
                    <a:pt x="170" y="15"/>
                  </a:lnTo>
                  <a:lnTo>
                    <a:pt x="152" y="19"/>
                  </a:lnTo>
                  <a:lnTo>
                    <a:pt x="135" y="22"/>
                  </a:lnTo>
                  <a:lnTo>
                    <a:pt x="118" y="27"/>
                  </a:lnTo>
                  <a:lnTo>
                    <a:pt x="101" y="31"/>
                  </a:lnTo>
                  <a:lnTo>
                    <a:pt x="84" y="36"/>
                  </a:lnTo>
                  <a:lnTo>
                    <a:pt x="68" y="42"/>
                  </a:lnTo>
                  <a:lnTo>
                    <a:pt x="52" y="47"/>
                  </a:lnTo>
                  <a:lnTo>
                    <a:pt x="33" y="58"/>
                  </a:lnTo>
                  <a:lnTo>
                    <a:pt x="19" y="73"/>
                  </a:lnTo>
                  <a:lnTo>
                    <a:pt x="8" y="90"/>
                  </a:lnTo>
                  <a:lnTo>
                    <a:pt x="3" y="110"/>
                  </a:lnTo>
                  <a:lnTo>
                    <a:pt x="0" y="130"/>
                  </a:lnTo>
                  <a:lnTo>
                    <a:pt x="3" y="152"/>
                  </a:lnTo>
                  <a:lnTo>
                    <a:pt x="7" y="173"/>
                  </a:lnTo>
                  <a:lnTo>
                    <a:pt x="14" y="193"/>
                  </a:lnTo>
                  <a:lnTo>
                    <a:pt x="28" y="218"/>
                  </a:lnTo>
                  <a:lnTo>
                    <a:pt x="41" y="238"/>
                  </a:lnTo>
                  <a:lnTo>
                    <a:pt x="54" y="252"/>
                  </a:lnTo>
                  <a:lnTo>
                    <a:pt x="69" y="264"/>
                  </a:lnTo>
                  <a:lnTo>
                    <a:pt x="87" y="273"/>
                  </a:lnTo>
                  <a:lnTo>
                    <a:pt x="107" y="280"/>
                  </a:lnTo>
                  <a:lnTo>
                    <a:pt x="131" y="288"/>
                  </a:lnTo>
                  <a:lnTo>
                    <a:pt x="159" y="296"/>
                  </a:lnTo>
                  <a:lnTo>
                    <a:pt x="162" y="296"/>
                  </a:lnTo>
                  <a:lnTo>
                    <a:pt x="231" y="308"/>
                  </a:lnTo>
                  <a:lnTo>
                    <a:pt x="232" y="308"/>
                  </a:lnTo>
                  <a:lnTo>
                    <a:pt x="235" y="308"/>
                  </a:lnTo>
                  <a:lnTo>
                    <a:pt x="243" y="308"/>
                  </a:lnTo>
                  <a:lnTo>
                    <a:pt x="254" y="308"/>
                  </a:lnTo>
                  <a:lnTo>
                    <a:pt x="268" y="307"/>
                  </a:lnTo>
                  <a:lnTo>
                    <a:pt x="284" y="307"/>
                  </a:lnTo>
                  <a:lnTo>
                    <a:pt x="300" y="307"/>
                  </a:lnTo>
                  <a:lnTo>
                    <a:pt x="316" y="305"/>
                  </a:lnTo>
                  <a:lnTo>
                    <a:pt x="331" y="305"/>
                  </a:lnTo>
                  <a:lnTo>
                    <a:pt x="331" y="278"/>
                  </a:lnTo>
                  <a:lnTo>
                    <a:pt x="234" y="278"/>
                  </a:lnTo>
                  <a:lnTo>
                    <a:pt x="166" y="267"/>
                  </a:lnTo>
                  <a:lnTo>
                    <a:pt x="167" y="267"/>
                  </a:lnTo>
                  <a:lnTo>
                    <a:pt x="144" y="261"/>
                  </a:lnTo>
                  <a:lnTo>
                    <a:pt x="125" y="255"/>
                  </a:lnTo>
                  <a:lnTo>
                    <a:pt x="106" y="249"/>
                  </a:lnTo>
                  <a:lnTo>
                    <a:pt x="90" y="241"/>
                  </a:lnTo>
                  <a:lnTo>
                    <a:pt x="75" y="232"/>
                  </a:lnTo>
                  <a:lnTo>
                    <a:pt x="63" y="219"/>
                  </a:lnTo>
                  <a:lnTo>
                    <a:pt x="51" y="203"/>
                  </a:lnTo>
                  <a:lnTo>
                    <a:pt x="42" y="182"/>
                  </a:lnTo>
                  <a:lnTo>
                    <a:pt x="34" y="157"/>
                  </a:lnTo>
                  <a:lnTo>
                    <a:pt x="30" y="135"/>
                  </a:lnTo>
                  <a:lnTo>
                    <a:pt x="33" y="117"/>
                  </a:lnTo>
                  <a:lnTo>
                    <a:pt x="38" y="102"/>
                  </a:lnTo>
                  <a:lnTo>
                    <a:pt x="49" y="89"/>
                  </a:lnTo>
                  <a:lnTo>
                    <a:pt x="65" y="77"/>
                  </a:lnTo>
                  <a:lnTo>
                    <a:pt x="84" y="68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33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1" name="Freeform 75"/>
            <p:cNvSpPr>
              <a:spLocks/>
            </p:cNvSpPr>
            <p:nvPr/>
          </p:nvSpPr>
          <p:spPr bwMode="auto">
            <a:xfrm>
              <a:off x="640" y="3772"/>
              <a:ext cx="98" cy="61"/>
            </a:xfrm>
            <a:custGeom>
              <a:avLst/>
              <a:gdLst>
                <a:gd name="T0" fmla="*/ 196 w 196"/>
                <a:gd name="T1" fmla="*/ 30 h 122"/>
                <a:gd name="T2" fmla="*/ 196 w 196"/>
                <a:gd name="T3" fmla="*/ 0 h 122"/>
                <a:gd name="T4" fmla="*/ 187 w 196"/>
                <a:gd name="T5" fmla="*/ 1 h 122"/>
                <a:gd name="T6" fmla="*/ 178 w 196"/>
                <a:gd name="T7" fmla="*/ 2 h 122"/>
                <a:gd name="T8" fmla="*/ 167 w 196"/>
                <a:gd name="T9" fmla="*/ 2 h 122"/>
                <a:gd name="T10" fmla="*/ 158 w 196"/>
                <a:gd name="T11" fmla="*/ 3 h 122"/>
                <a:gd name="T12" fmla="*/ 149 w 196"/>
                <a:gd name="T13" fmla="*/ 4 h 122"/>
                <a:gd name="T14" fmla="*/ 140 w 196"/>
                <a:gd name="T15" fmla="*/ 5 h 122"/>
                <a:gd name="T16" fmla="*/ 129 w 196"/>
                <a:gd name="T17" fmla="*/ 8 h 122"/>
                <a:gd name="T18" fmla="*/ 119 w 196"/>
                <a:gd name="T19" fmla="*/ 9 h 122"/>
                <a:gd name="T20" fmla="*/ 118 w 196"/>
                <a:gd name="T21" fmla="*/ 9 h 122"/>
                <a:gd name="T22" fmla="*/ 116 w 196"/>
                <a:gd name="T23" fmla="*/ 9 h 122"/>
                <a:gd name="T24" fmla="*/ 50 w 196"/>
                <a:gd name="T25" fmla="*/ 29 h 122"/>
                <a:gd name="T26" fmla="*/ 49 w 196"/>
                <a:gd name="T27" fmla="*/ 29 h 122"/>
                <a:gd name="T28" fmla="*/ 47 w 196"/>
                <a:gd name="T29" fmla="*/ 29 h 122"/>
                <a:gd name="T30" fmla="*/ 32 w 196"/>
                <a:gd name="T31" fmla="*/ 37 h 122"/>
                <a:gd name="T32" fmla="*/ 0 w 196"/>
                <a:gd name="T33" fmla="*/ 50 h 122"/>
                <a:gd name="T34" fmla="*/ 32 w 196"/>
                <a:gd name="T35" fmla="*/ 64 h 122"/>
                <a:gd name="T36" fmla="*/ 136 w 196"/>
                <a:gd name="T37" fmla="*/ 109 h 122"/>
                <a:gd name="T38" fmla="*/ 138 w 196"/>
                <a:gd name="T39" fmla="*/ 109 h 122"/>
                <a:gd name="T40" fmla="*/ 140 w 196"/>
                <a:gd name="T41" fmla="*/ 109 h 122"/>
                <a:gd name="T42" fmla="*/ 148 w 196"/>
                <a:gd name="T43" fmla="*/ 110 h 122"/>
                <a:gd name="T44" fmla="*/ 156 w 196"/>
                <a:gd name="T45" fmla="*/ 113 h 122"/>
                <a:gd name="T46" fmla="*/ 163 w 196"/>
                <a:gd name="T47" fmla="*/ 114 h 122"/>
                <a:gd name="T48" fmla="*/ 169 w 196"/>
                <a:gd name="T49" fmla="*/ 116 h 122"/>
                <a:gd name="T50" fmla="*/ 176 w 196"/>
                <a:gd name="T51" fmla="*/ 117 h 122"/>
                <a:gd name="T52" fmla="*/ 183 w 196"/>
                <a:gd name="T53" fmla="*/ 120 h 122"/>
                <a:gd name="T54" fmla="*/ 189 w 196"/>
                <a:gd name="T55" fmla="*/ 121 h 122"/>
                <a:gd name="T56" fmla="*/ 196 w 196"/>
                <a:gd name="T57" fmla="*/ 122 h 122"/>
                <a:gd name="T58" fmla="*/ 196 w 196"/>
                <a:gd name="T59" fmla="*/ 91 h 122"/>
                <a:gd name="T60" fmla="*/ 190 w 196"/>
                <a:gd name="T61" fmla="*/ 90 h 122"/>
                <a:gd name="T62" fmla="*/ 184 w 196"/>
                <a:gd name="T63" fmla="*/ 88 h 122"/>
                <a:gd name="T64" fmla="*/ 179 w 196"/>
                <a:gd name="T65" fmla="*/ 86 h 122"/>
                <a:gd name="T66" fmla="*/ 173 w 196"/>
                <a:gd name="T67" fmla="*/ 85 h 122"/>
                <a:gd name="T68" fmla="*/ 166 w 196"/>
                <a:gd name="T69" fmla="*/ 84 h 122"/>
                <a:gd name="T70" fmla="*/ 160 w 196"/>
                <a:gd name="T71" fmla="*/ 82 h 122"/>
                <a:gd name="T72" fmla="*/ 153 w 196"/>
                <a:gd name="T73" fmla="*/ 80 h 122"/>
                <a:gd name="T74" fmla="*/ 146 w 196"/>
                <a:gd name="T75" fmla="*/ 79 h 122"/>
                <a:gd name="T76" fmla="*/ 146 w 196"/>
                <a:gd name="T77" fmla="*/ 80 h 122"/>
                <a:gd name="T78" fmla="*/ 78 w 196"/>
                <a:gd name="T79" fmla="*/ 52 h 122"/>
                <a:gd name="T80" fmla="*/ 125 w 196"/>
                <a:gd name="T81" fmla="*/ 38 h 122"/>
                <a:gd name="T82" fmla="*/ 122 w 196"/>
                <a:gd name="T83" fmla="*/ 39 h 122"/>
                <a:gd name="T84" fmla="*/ 133 w 196"/>
                <a:gd name="T85" fmla="*/ 38 h 122"/>
                <a:gd name="T86" fmla="*/ 142 w 196"/>
                <a:gd name="T87" fmla="*/ 35 h 122"/>
                <a:gd name="T88" fmla="*/ 151 w 196"/>
                <a:gd name="T89" fmla="*/ 34 h 122"/>
                <a:gd name="T90" fmla="*/ 160 w 196"/>
                <a:gd name="T91" fmla="*/ 33 h 122"/>
                <a:gd name="T92" fmla="*/ 169 w 196"/>
                <a:gd name="T93" fmla="*/ 32 h 122"/>
                <a:gd name="T94" fmla="*/ 179 w 196"/>
                <a:gd name="T95" fmla="*/ 32 h 122"/>
                <a:gd name="T96" fmla="*/ 187 w 196"/>
                <a:gd name="T97" fmla="*/ 31 h 122"/>
                <a:gd name="T98" fmla="*/ 196 w 196"/>
                <a:gd name="T99" fmla="*/ 3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6" h="122">
                  <a:moveTo>
                    <a:pt x="196" y="30"/>
                  </a:moveTo>
                  <a:lnTo>
                    <a:pt x="196" y="0"/>
                  </a:lnTo>
                  <a:lnTo>
                    <a:pt x="187" y="1"/>
                  </a:lnTo>
                  <a:lnTo>
                    <a:pt x="178" y="2"/>
                  </a:lnTo>
                  <a:lnTo>
                    <a:pt x="167" y="2"/>
                  </a:lnTo>
                  <a:lnTo>
                    <a:pt x="158" y="3"/>
                  </a:lnTo>
                  <a:lnTo>
                    <a:pt x="149" y="4"/>
                  </a:lnTo>
                  <a:lnTo>
                    <a:pt x="140" y="5"/>
                  </a:lnTo>
                  <a:lnTo>
                    <a:pt x="129" y="8"/>
                  </a:lnTo>
                  <a:lnTo>
                    <a:pt x="119" y="9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32" y="37"/>
                  </a:lnTo>
                  <a:lnTo>
                    <a:pt x="0" y="50"/>
                  </a:lnTo>
                  <a:lnTo>
                    <a:pt x="32" y="64"/>
                  </a:lnTo>
                  <a:lnTo>
                    <a:pt x="136" y="109"/>
                  </a:lnTo>
                  <a:lnTo>
                    <a:pt x="138" y="109"/>
                  </a:lnTo>
                  <a:lnTo>
                    <a:pt x="140" y="109"/>
                  </a:lnTo>
                  <a:lnTo>
                    <a:pt x="148" y="110"/>
                  </a:lnTo>
                  <a:lnTo>
                    <a:pt x="156" y="113"/>
                  </a:lnTo>
                  <a:lnTo>
                    <a:pt x="163" y="114"/>
                  </a:lnTo>
                  <a:lnTo>
                    <a:pt x="169" y="116"/>
                  </a:lnTo>
                  <a:lnTo>
                    <a:pt x="176" y="117"/>
                  </a:lnTo>
                  <a:lnTo>
                    <a:pt x="183" y="120"/>
                  </a:lnTo>
                  <a:lnTo>
                    <a:pt x="189" y="121"/>
                  </a:lnTo>
                  <a:lnTo>
                    <a:pt x="196" y="122"/>
                  </a:lnTo>
                  <a:lnTo>
                    <a:pt x="196" y="91"/>
                  </a:lnTo>
                  <a:lnTo>
                    <a:pt x="190" y="90"/>
                  </a:lnTo>
                  <a:lnTo>
                    <a:pt x="184" y="88"/>
                  </a:lnTo>
                  <a:lnTo>
                    <a:pt x="179" y="86"/>
                  </a:lnTo>
                  <a:lnTo>
                    <a:pt x="173" y="85"/>
                  </a:lnTo>
                  <a:lnTo>
                    <a:pt x="166" y="84"/>
                  </a:lnTo>
                  <a:lnTo>
                    <a:pt x="160" y="82"/>
                  </a:lnTo>
                  <a:lnTo>
                    <a:pt x="153" y="80"/>
                  </a:lnTo>
                  <a:lnTo>
                    <a:pt x="146" y="79"/>
                  </a:lnTo>
                  <a:lnTo>
                    <a:pt x="146" y="80"/>
                  </a:lnTo>
                  <a:lnTo>
                    <a:pt x="78" y="52"/>
                  </a:lnTo>
                  <a:lnTo>
                    <a:pt x="125" y="38"/>
                  </a:lnTo>
                  <a:lnTo>
                    <a:pt x="122" y="39"/>
                  </a:lnTo>
                  <a:lnTo>
                    <a:pt x="133" y="38"/>
                  </a:lnTo>
                  <a:lnTo>
                    <a:pt x="142" y="35"/>
                  </a:lnTo>
                  <a:lnTo>
                    <a:pt x="151" y="34"/>
                  </a:lnTo>
                  <a:lnTo>
                    <a:pt x="160" y="33"/>
                  </a:lnTo>
                  <a:lnTo>
                    <a:pt x="169" y="32"/>
                  </a:lnTo>
                  <a:lnTo>
                    <a:pt x="179" y="32"/>
                  </a:lnTo>
                  <a:lnTo>
                    <a:pt x="187" y="31"/>
                  </a:lnTo>
                  <a:lnTo>
                    <a:pt x="19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2" name="Freeform 76"/>
            <p:cNvSpPr>
              <a:spLocks/>
            </p:cNvSpPr>
            <p:nvPr/>
          </p:nvSpPr>
          <p:spPr bwMode="auto">
            <a:xfrm>
              <a:off x="567" y="2943"/>
              <a:ext cx="818" cy="493"/>
            </a:xfrm>
            <a:custGeom>
              <a:avLst/>
              <a:gdLst>
                <a:gd name="T0" fmla="*/ 37 w 1637"/>
                <a:gd name="T1" fmla="*/ 520 h 985"/>
                <a:gd name="T2" fmla="*/ 104 w 1637"/>
                <a:gd name="T3" fmla="*/ 498 h 985"/>
                <a:gd name="T4" fmla="*/ 136 w 1637"/>
                <a:gd name="T5" fmla="*/ 474 h 985"/>
                <a:gd name="T6" fmla="*/ 163 w 1637"/>
                <a:gd name="T7" fmla="*/ 984 h 985"/>
                <a:gd name="T8" fmla="*/ 1263 w 1637"/>
                <a:gd name="T9" fmla="*/ 870 h 985"/>
                <a:gd name="T10" fmla="*/ 1278 w 1637"/>
                <a:gd name="T11" fmla="*/ 868 h 985"/>
                <a:gd name="T12" fmla="*/ 1403 w 1637"/>
                <a:gd name="T13" fmla="*/ 831 h 985"/>
                <a:gd name="T14" fmla="*/ 1417 w 1637"/>
                <a:gd name="T15" fmla="*/ 824 h 985"/>
                <a:gd name="T16" fmla="*/ 1468 w 1637"/>
                <a:gd name="T17" fmla="*/ 330 h 985"/>
                <a:gd name="T18" fmla="*/ 1410 w 1637"/>
                <a:gd name="T19" fmla="*/ 810 h 985"/>
                <a:gd name="T20" fmla="*/ 1316 w 1637"/>
                <a:gd name="T21" fmla="*/ 842 h 985"/>
                <a:gd name="T22" fmla="*/ 1270 w 1637"/>
                <a:gd name="T23" fmla="*/ 853 h 985"/>
                <a:gd name="T24" fmla="*/ 1008 w 1637"/>
                <a:gd name="T25" fmla="*/ 874 h 985"/>
                <a:gd name="T26" fmla="*/ 162 w 1637"/>
                <a:gd name="T27" fmla="*/ 459 h 985"/>
                <a:gd name="T28" fmla="*/ 151 w 1637"/>
                <a:gd name="T29" fmla="*/ 454 h 985"/>
                <a:gd name="T30" fmla="*/ 173 w 1637"/>
                <a:gd name="T31" fmla="*/ 350 h 985"/>
                <a:gd name="T32" fmla="*/ 131 w 1637"/>
                <a:gd name="T33" fmla="*/ 246 h 985"/>
                <a:gd name="T34" fmla="*/ 137 w 1637"/>
                <a:gd name="T35" fmla="*/ 227 h 985"/>
                <a:gd name="T36" fmla="*/ 121 w 1637"/>
                <a:gd name="T37" fmla="*/ 212 h 985"/>
                <a:gd name="T38" fmla="*/ 101 w 1637"/>
                <a:gd name="T39" fmla="*/ 198 h 985"/>
                <a:gd name="T40" fmla="*/ 1311 w 1637"/>
                <a:gd name="T41" fmla="*/ 31 h 985"/>
                <a:gd name="T42" fmla="*/ 1389 w 1637"/>
                <a:gd name="T43" fmla="*/ 49 h 985"/>
                <a:gd name="T44" fmla="*/ 1460 w 1637"/>
                <a:gd name="T45" fmla="*/ 44 h 985"/>
                <a:gd name="T46" fmla="*/ 1589 w 1637"/>
                <a:gd name="T47" fmla="*/ 87 h 985"/>
                <a:gd name="T48" fmla="*/ 1599 w 1637"/>
                <a:gd name="T49" fmla="*/ 226 h 985"/>
                <a:gd name="T50" fmla="*/ 1576 w 1637"/>
                <a:gd name="T51" fmla="*/ 261 h 985"/>
                <a:gd name="T52" fmla="*/ 1585 w 1637"/>
                <a:gd name="T53" fmla="*/ 293 h 985"/>
                <a:gd name="T54" fmla="*/ 1609 w 1637"/>
                <a:gd name="T55" fmla="*/ 269 h 985"/>
                <a:gd name="T56" fmla="*/ 1629 w 1637"/>
                <a:gd name="T57" fmla="*/ 234 h 985"/>
                <a:gd name="T58" fmla="*/ 1637 w 1637"/>
                <a:gd name="T59" fmla="*/ 193 h 985"/>
                <a:gd name="T60" fmla="*/ 1614 w 1637"/>
                <a:gd name="T61" fmla="*/ 72 h 985"/>
                <a:gd name="T62" fmla="*/ 1555 w 1637"/>
                <a:gd name="T63" fmla="*/ 15 h 985"/>
                <a:gd name="T64" fmla="*/ 1456 w 1637"/>
                <a:gd name="T65" fmla="*/ 0 h 985"/>
                <a:gd name="T66" fmla="*/ 1311 w 1637"/>
                <a:gd name="T67" fmla="*/ 1 h 985"/>
                <a:gd name="T68" fmla="*/ 678 w 1637"/>
                <a:gd name="T69" fmla="*/ 70 h 985"/>
                <a:gd name="T70" fmla="*/ 8 w 1637"/>
                <a:gd name="T71" fmla="*/ 184 h 985"/>
                <a:gd name="T72" fmla="*/ 17 w 1637"/>
                <a:gd name="T73" fmla="*/ 213 h 985"/>
                <a:gd name="T74" fmla="*/ 70 w 1637"/>
                <a:gd name="T75" fmla="*/ 217 h 985"/>
                <a:gd name="T76" fmla="*/ 102 w 1637"/>
                <a:gd name="T77" fmla="*/ 233 h 985"/>
                <a:gd name="T78" fmla="*/ 53 w 1637"/>
                <a:gd name="T79" fmla="*/ 254 h 985"/>
                <a:gd name="T80" fmla="*/ 17 w 1637"/>
                <a:gd name="T81" fmla="*/ 270 h 985"/>
                <a:gd name="T82" fmla="*/ 18 w 1637"/>
                <a:gd name="T83" fmla="*/ 402 h 985"/>
                <a:gd name="T84" fmla="*/ 100 w 1637"/>
                <a:gd name="T85" fmla="*/ 411 h 985"/>
                <a:gd name="T86" fmla="*/ 138 w 1637"/>
                <a:gd name="T87" fmla="*/ 348 h 985"/>
                <a:gd name="T88" fmla="*/ 140 w 1637"/>
                <a:gd name="T89" fmla="*/ 386 h 985"/>
                <a:gd name="T90" fmla="*/ 125 w 1637"/>
                <a:gd name="T91" fmla="*/ 436 h 985"/>
                <a:gd name="T92" fmla="*/ 102 w 1637"/>
                <a:gd name="T93" fmla="*/ 462 h 985"/>
                <a:gd name="T94" fmla="*/ 55 w 1637"/>
                <a:gd name="T95" fmla="*/ 485 h 985"/>
                <a:gd name="T96" fmla="*/ 0 w 1637"/>
                <a:gd name="T97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7" h="985">
                  <a:moveTo>
                    <a:pt x="0" y="492"/>
                  </a:moveTo>
                  <a:lnTo>
                    <a:pt x="0" y="522"/>
                  </a:lnTo>
                  <a:lnTo>
                    <a:pt x="18" y="522"/>
                  </a:lnTo>
                  <a:lnTo>
                    <a:pt x="37" y="520"/>
                  </a:lnTo>
                  <a:lnTo>
                    <a:pt x="54" y="516"/>
                  </a:lnTo>
                  <a:lnTo>
                    <a:pt x="71" y="512"/>
                  </a:lnTo>
                  <a:lnTo>
                    <a:pt x="87" y="506"/>
                  </a:lnTo>
                  <a:lnTo>
                    <a:pt x="104" y="498"/>
                  </a:lnTo>
                  <a:lnTo>
                    <a:pt x="118" y="487"/>
                  </a:lnTo>
                  <a:lnTo>
                    <a:pt x="132" y="475"/>
                  </a:lnTo>
                  <a:lnTo>
                    <a:pt x="135" y="475"/>
                  </a:lnTo>
                  <a:lnTo>
                    <a:pt x="136" y="474"/>
                  </a:lnTo>
                  <a:lnTo>
                    <a:pt x="146" y="460"/>
                  </a:lnTo>
                  <a:lnTo>
                    <a:pt x="154" y="976"/>
                  </a:lnTo>
                  <a:lnTo>
                    <a:pt x="154" y="985"/>
                  </a:lnTo>
                  <a:lnTo>
                    <a:pt x="163" y="984"/>
                  </a:lnTo>
                  <a:lnTo>
                    <a:pt x="684" y="922"/>
                  </a:lnTo>
                  <a:lnTo>
                    <a:pt x="1010" y="891"/>
                  </a:lnTo>
                  <a:lnTo>
                    <a:pt x="1175" y="879"/>
                  </a:lnTo>
                  <a:lnTo>
                    <a:pt x="1263" y="870"/>
                  </a:lnTo>
                  <a:lnTo>
                    <a:pt x="1265" y="870"/>
                  </a:lnTo>
                  <a:lnTo>
                    <a:pt x="1275" y="868"/>
                  </a:lnTo>
                  <a:lnTo>
                    <a:pt x="1277" y="868"/>
                  </a:lnTo>
                  <a:lnTo>
                    <a:pt x="1278" y="868"/>
                  </a:lnTo>
                  <a:lnTo>
                    <a:pt x="1278" y="866"/>
                  </a:lnTo>
                  <a:lnTo>
                    <a:pt x="1320" y="857"/>
                  </a:lnTo>
                  <a:lnTo>
                    <a:pt x="1321" y="857"/>
                  </a:lnTo>
                  <a:lnTo>
                    <a:pt x="1403" y="831"/>
                  </a:lnTo>
                  <a:lnTo>
                    <a:pt x="1404" y="831"/>
                  </a:lnTo>
                  <a:lnTo>
                    <a:pt x="1413" y="825"/>
                  </a:lnTo>
                  <a:lnTo>
                    <a:pt x="1414" y="825"/>
                  </a:lnTo>
                  <a:lnTo>
                    <a:pt x="1417" y="824"/>
                  </a:lnTo>
                  <a:lnTo>
                    <a:pt x="1455" y="806"/>
                  </a:lnTo>
                  <a:lnTo>
                    <a:pt x="1458" y="805"/>
                  </a:lnTo>
                  <a:lnTo>
                    <a:pt x="1458" y="800"/>
                  </a:lnTo>
                  <a:lnTo>
                    <a:pt x="1468" y="330"/>
                  </a:lnTo>
                  <a:lnTo>
                    <a:pt x="1460" y="330"/>
                  </a:lnTo>
                  <a:lnTo>
                    <a:pt x="1453" y="328"/>
                  </a:lnTo>
                  <a:lnTo>
                    <a:pt x="1443" y="795"/>
                  </a:lnTo>
                  <a:lnTo>
                    <a:pt x="1410" y="810"/>
                  </a:lnTo>
                  <a:lnTo>
                    <a:pt x="1407" y="811"/>
                  </a:lnTo>
                  <a:lnTo>
                    <a:pt x="1397" y="817"/>
                  </a:lnTo>
                  <a:lnTo>
                    <a:pt x="1397" y="817"/>
                  </a:lnTo>
                  <a:lnTo>
                    <a:pt x="1316" y="842"/>
                  </a:lnTo>
                  <a:lnTo>
                    <a:pt x="1316" y="842"/>
                  </a:lnTo>
                  <a:lnTo>
                    <a:pt x="1275" y="853"/>
                  </a:lnTo>
                  <a:lnTo>
                    <a:pt x="1271" y="853"/>
                  </a:lnTo>
                  <a:lnTo>
                    <a:pt x="1270" y="853"/>
                  </a:lnTo>
                  <a:lnTo>
                    <a:pt x="1261" y="855"/>
                  </a:lnTo>
                  <a:lnTo>
                    <a:pt x="1261" y="855"/>
                  </a:lnTo>
                  <a:lnTo>
                    <a:pt x="1172" y="864"/>
                  </a:lnTo>
                  <a:lnTo>
                    <a:pt x="1008" y="874"/>
                  </a:lnTo>
                  <a:lnTo>
                    <a:pt x="683" y="907"/>
                  </a:lnTo>
                  <a:lnTo>
                    <a:pt x="682" y="907"/>
                  </a:lnTo>
                  <a:lnTo>
                    <a:pt x="169" y="968"/>
                  </a:lnTo>
                  <a:lnTo>
                    <a:pt x="162" y="459"/>
                  </a:lnTo>
                  <a:lnTo>
                    <a:pt x="147" y="459"/>
                  </a:lnTo>
                  <a:lnTo>
                    <a:pt x="150" y="455"/>
                  </a:lnTo>
                  <a:lnTo>
                    <a:pt x="151" y="455"/>
                  </a:lnTo>
                  <a:lnTo>
                    <a:pt x="151" y="454"/>
                  </a:lnTo>
                  <a:lnTo>
                    <a:pt x="162" y="428"/>
                  </a:lnTo>
                  <a:lnTo>
                    <a:pt x="169" y="402"/>
                  </a:lnTo>
                  <a:lnTo>
                    <a:pt x="173" y="376"/>
                  </a:lnTo>
                  <a:lnTo>
                    <a:pt x="173" y="350"/>
                  </a:lnTo>
                  <a:lnTo>
                    <a:pt x="168" y="324"/>
                  </a:lnTo>
                  <a:lnTo>
                    <a:pt x="159" y="299"/>
                  </a:lnTo>
                  <a:lnTo>
                    <a:pt x="147" y="272"/>
                  </a:lnTo>
                  <a:lnTo>
                    <a:pt x="131" y="246"/>
                  </a:lnTo>
                  <a:lnTo>
                    <a:pt x="133" y="242"/>
                  </a:lnTo>
                  <a:lnTo>
                    <a:pt x="139" y="241"/>
                  </a:lnTo>
                  <a:lnTo>
                    <a:pt x="143" y="236"/>
                  </a:lnTo>
                  <a:lnTo>
                    <a:pt x="137" y="227"/>
                  </a:lnTo>
                  <a:lnTo>
                    <a:pt x="133" y="224"/>
                  </a:lnTo>
                  <a:lnTo>
                    <a:pt x="129" y="220"/>
                  </a:lnTo>
                  <a:lnTo>
                    <a:pt x="125" y="216"/>
                  </a:lnTo>
                  <a:lnTo>
                    <a:pt x="121" y="212"/>
                  </a:lnTo>
                  <a:lnTo>
                    <a:pt x="116" y="209"/>
                  </a:lnTo>
                  <a:lnTo>
                    <a:pt x="110" y="205"/>
                  </a:lnTo>
                  <a:lnTo>
                    <a:pt x="106" y="202"/>
                  </a:lnTo>
                  <a:lnTo>
                    <a:pt x="101" y="198"/>
                  </a:lnTo>
                  <a:lnTo>
                    <a:pt x="683" y="102"/>
                  </a:lnTo>
                  <a:lnTo>
                    <a:pt x="984" y="53"/>
                  </a:lnTo>
                  <a:lnTo>
                    <a:pt x="1313" y="31"/>
                  </a:lnTo>
                  <a:lnTo>
                    <a:pt x="1311" y="31"/>
                  </a:lnTo>
                  <a:lnTo>
                    <a:pt x="1415" y="30"/>
                  </a:lnTo>
                  <a:lnTo>
                    <a:pt x="1390" y="46"/>
                  </a:lnTo>
                  <a:lnTo>
                    <a:pt x="1389" y="47"/>
                  </a:lnTo>
                  <a:lnTo>
                    <a:pt x="1389" y="49"/>
                  </a:lnTo>
                  <a:lnTo>
                    <a:pt x="1409" y="70"/>
                  </a:lnTo>
                  <a:lnTo>
                    <a:pt x="1432" y="57"/>
                  </a:lnTo>
                  <a:lnTo>
                    <a:pt x="1460" y="44"/>
                  </a:lnTo>
                  <a:lnTo>
                    <a:pt x="1460" y="44"/>
                  </a:lnTo>
                  <a:lnTo>
                    <a:pt x="1508" y="38"/>
                  </a:lnTo>
                  <a:lnTo>
                    <a:pt x="1544" y="44"/>
                  </a:lnTo>
                  <a:lnTo>
                    <a:pt x="1571" y="61"/>
                  </a:lnTo>
                  <a:lnTo>
                    <a:pt x="1589" y="87"/>
                  </a:lnTo>
                  <a:lnTo>
                    <a:pt x="1601" y="118"/>
                  </a:lnTo>
                  <a:lnTo>
                    <a:pt x="1606" y="152"/>
                  </a:lnTo>
                  <a:lnTo>
                    <a:pt x="1604" y="189"/>
                  </a:lnTo>
                  <a:lnTo>
                    <a:pt x="1599" y="226"/>
                  </a:lnTo>
                  <a:lnTo>
                    <a:pt x="1595" y="234"/>
                  </a:lnTo>
                  <a:lnTo>
                    <a:pt x="1589" y="243"/>
                  </a:lnTo>
                  <a:lnTo>
                    <a:pt x="1582" y="252"/>
                  </a:lnTo>
                  <a:lnTo>
                    <a:pt x="1576" y="261"/>
                  </a:lnTo>
                  <a:lnTo>
                    <a:pt x="1571" y="270"/>
                  </a:lnTo>
                  <a:lnTo>
                    <a:pt x="1570" y="279"/>
                  </a:lnTo>
                  <a:lnTo>
                    <a:pt x="1574" y="286"/>
                  </a:lnTo>
                  <a:lnTo>
                    <a:pt x="1585" y="293"/>
                  </a:lnTo>
                  <a:lnTo>
                    <a:pt x="1588" y="292"/>
                  </a:lnTo>
                  <a:lnTo>
                    <a:pt x="1594" y="286"/>
                  </a:lnTo>
                  <a:lnTo>
                    <a:pt x="1602" y="278"/>
                  </a:lnTo>
                  <a:lnTo>
                    <a:pt x="1609" y="269"/>
                  </a:lnTo>
                  <a:lnTo>
                    <a:pt x="1617" y="257"/>
                  </a:lnTo>
                  <a:lnTo>
                    <a:pt x="1623" y="248"/>
                  </a:lnTo>
                  <a:lnTo>
                    <a:pt x="1627" y="240"/>
                  </a:lnTo>
                  <a:lnTo>
                    <a:pt x="1629" y="234"/>
                  </a:lnTo>
                  <a:lnTo>
                    <a:pt x="1630" y="224"/>
                  </a:lnTo>
                  <a:lnTo>
                    <a:pt x="1633" y="213"/>
                  </a:lnTo>
                  <a:lnTo>
                    <a:pt x="1635" y="203"/>
                  </a:lnTo>
                  <a:lnTo>
                    <a:pt x="1637" y="193"/>
                  </a:lnTo>
                  <a:lnTo>
                    <a:pt x="1634" y="155"/>
                  </a:lnTo>
                  <a:lnTo>
                    <a:pt x="1630" y="122"/>
                  </a:lnTo>
                  <a:lnTo>
                    <a:pt x="1623" y="95"/>
                  </a:lnTo>
                  <a:lnTo>
                    <a:pt x="1614" y="72"/>
                  </a:lnTo>
                  <a:lnTo>
                    <a:pt x="1603" y="52"/>
                  </a:lnTo>
                  <a:lnTo>
                    <a:pt x="1589" y="37"/>
                  </a:lnTo>
                  <a:lnTo>
                    <a:pt x="1573" y="24"/>
                  </a:lnTo>
                  <a:lnTo>
                    <a:pt x="1555" y="15"/>
                  </a:lnTo>
                  <a:lnTo>
                    <a:pt x="1534" y="8"/>
                  </a:lnTo>
                  <a:lnTo>
                    <a:pt x="1510" y="5"/>
                  </a:lnTo>
                  <a:lnTo>
                    <a:pt x="1485" y="1"/>
                  </a:lnTo>
                  <a:lnTo>
                    <a:pt x="1456" y="0"/>
                  </a:lnTo>
                  <a:lnTo>
                    <a:pt x="1424" y="0"/>
                  </a:lnTo>
                  <a:lnTo>
                    <a:pt x="1389" y="0"/>
                  </a:lnTo>
                  <a:lnTo>
                    <a:pt x="1351" y="1"/>
                  </a:lnTo>
                  <a:lnTo>
                    <a:pt x="1311" y="1"/>
                  </a:lnTo>
                  <a:lnTo>
                    <a:pt x="1310" y="1"/>
                  </a:lnTo>
                  <a:lnTo>
                    <a:pt x="981" y="22"/>
                  </a:lnTo>
                  <a:lnTo>
                    <a:pt x="979" y="22"/>
                  </a:lnTo>
                  <a:lnTo>
                    <a:pt x="678" y="70"/>
                  </a:lnTo>
                  <a:lnTo>
                    <a:pt x="32" y="179"/>
                  </a:lnTo>
                  <a:lnTo>
                    <a:pt x="24" y="181"/>
                  </a:lnTo>
                  <a:lnTo>
                    <a:pt x="16" y="182"/>
                  </a:lnTo>
                  <a:lnTo>
                    <a:pt x="8" y="184"/>
                  </a:lnTo>
                  <a:lnTo>
                    <a:pt x="0" y="187"/>
                  </a:lnTo>
                  <a:lnTo>
                    <a:pt x="0" y="219"/>
                  </a:lnTo>
                  <a:lnTo>
                    <a:pt x="8" y="216"/>
                  </a:lnTo>
                  <a:lnTo>
                    <a:pt x="17" y="213"/>
                  </a:lnTo>
                  <a:lnTo>
                    <a:pt x="25" y="211"/>
                  </a:lnTo>
                  <a:lnTo>
                    <a:pt x="33" y="209"/>
                  </a:lnTo>
                  <a:lnTo>
                    <a:pt x="52" y="213"/>
                  </a:lnTo>
                  <a:lnTo>
                    <a:pt x="70" y="217"/>
                  </a:lnTo>
                  <a:lnTo>
                    <a:pt x="86" y="220"/>
                  </a:lnTo>
                  <a:lnTo>
                    <a:pt x="98" y="224"/>
                  </a:lnTo>
                  <a:lnTo>
                    <a:pt x="104" y="228"/>
                  </a:lnTo>
                  <a:lnTo>
                    <a:pt x="102" y="233"/>
                  </a:lnTo>
                  <a:lnTo>
                    <a:pt x="91" y="240"/>
                  </a:lnTo>
                  <a:lnTo>
                    <a:pt x="68" y="248"/>
                  </a:lnTo>
                  <a:lnTo>
                    <a:pt x="61" y="250"/>
                  </a:lnTo>
                  <a:lnTo>
                    <a:pt x="53" y="254"/>
                  </a:lnTo>
                  <a:lnTo>
                    <a:pt x="45" y="257"/>
                  </a:lnTo>
                  <a:lnTo>
                    <a:pt x="36" y="261"/>
                  </a:lnTo>
                  <a:lnTo>
                    <a:pt x="26" y="265"/>
                  </a:lnTo>
                  <a:lnTo>
                    <a:pt x="17" y="270"/>
                  </a:lnTo>
                  <a:lnTo>
                    <a:pt x="9" y="274"/>
                  </a:lnTo>
                  <a:lnTo>
                    <a:pt x="0" y="279"/>
                  </a:lnTo>
                  <a:lnTo>
                    <a:pt x="0" y="394"/>
                  </a:lnTo>
                  <a:lnTo>
                    <a:pt x="18" y="402"/>
                  </a:lnTo>
                  <a:lnTo>
                    <a:pt x="38" y="408"/>
                  </a:lnTo>
                  <a:lnTo>
                    <a:pt x="60" y="413"/>
                  </a:lnTo>
                  <a:lnTo>
                    <a:pt x="80" y="414"/>
                  </a:lnTo>
                  <a:lnTo>
                    <a:pt x="100" y="411"/>
                  </a:lnTo>
                  <a:lnTo>
                    <a:pt x="116" y="403"/>
                  </a:lnTo>
                  <a:lnTo>
                    <a:pt x="129" y="390"/>
                  </a:lnTo>
                  <a:lnTo>
                    <a:pt x="135" y="370"/>
                  </a:lnTo>
                  <a:lnTo>
                    <a:pt x="138" y="348"/>
                  </a:lnTo>
                  <a:lnTo>
                    <a:pt x="140" y="343"/>
                  </a:lnTo>
                  <a:lnTo>
                    <a:pt x="142" y="353"/>
                  </a:lnTo>
                  <a:lnTo>
                    <a:pt x="142" y="370"/>
                  </a:lnTo>
                  <a:lnTo>
                    <a:pt x="140" y="386"/>
                  </a:lnTo>
                  <a:lnTo>
                    <a:pt x="139" y="400"/>
                  </a:lnTo>
                  <a:lnTo>
                    <a:pt x="136" y="413"/>
                  </a:lnTo>
                  <a:lnTo>
                    <a:pt x="131" y="425"/>
                  </a:lnTo>
                  <a:lnTo>
                    <a:pt x="125" y="436"/>
                  </a:lnTo>
                  <a:lnTo>
                    <a:pt x="118" y="446"/>
                  </a:lnTo>
                  <a:lnTo>
                    <a:pt x="110" y="455"/>
                  </a:lnTo>
                  <a:lnTo>
                    <a:pt x="101" y="463"/>
                  </a:lnTo>
                  <a:lnTo>
                    <a:pt x="102" y="462"/>
                  </a:lnTo>
                  <a:lnTo>
                    <a:pt x="92" y="470"/>
                  </a:lnTo>
                  <a:lnTo>
                    <a:pt x="79" y="476"/>
                  </a:lnTo>
                  <a:lnTo>
                    <a:pt x="68" y="481"/>
                  </a:lnTo>
                  <a:lnTo>
                    <a:pt x="55" y="485"/>
                  </a:lnTo>
                  <a:lnTo>
                    <a:pt x="41" y="487"/>
                  </a:lnTo>
                  <a:lnTo>
                    <a:pt x="27" y="490"/>
                  </a:lnTo>
                  <a:lnTo>
                    <a:pt x="14" y="491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3" name="Freeform 77"/>
            <p:cNvSpPr>
              <a:spLocks/>
            </p:cNvSpPr>
            <p:nvPr/>
          </p:nvSpPr>
          <p:spPr bwMode="auto">
            <a:xfrm>
              <a:off x="481" y="3036"/>
              <a:ext cx="86" cy="168"/>
            </a:xfrm>
            <a:custGeom>
              <a:avLst/>
              <a:gdLst>
                <a:gd name="T0" fmla="*/ 173 w 173"/>
                <a:gd name="T1" fmla="*/ 32 h 335"/>
                <a:gd name="T2" fmla="*/ 173 w 173"/>
                <a:gd name="T3" fmla="*/ 0 h 335"/>
                <a:gd name="T4" fmla="*/ 143 w 173"/>
                <a:gd name="T5" fmla="*/ 11 h 335"/>
                <a:gd name="T6" fmla="*/ 114 w 173"/>
                <a:gd name="T7" fmla="*/ 26 h 335"/>
                <a:gd name="T8" fmla="*/ 89 w 173"/>
                <a:gd name="T9" fmla="*/ 45 h 335"/>
                <a:gd name="T10" fmla="*/ 65 w 173"/>
                <a:gd name="T11" fmla="*/ 67 h 335"/>
                <a:gd name="T12" fmla="*/ 45 w 173"/>
                <a:gd name="T13" fmla="*/ 91 h 335"/>
                <a:gd name="T14" fmla="*/ 28 w 173"/>
                <a:gd name="T15" fmla="*/ 116 h 335"/>
                <a:gd name="T16" fmla="*/ 14 w 173"/>
                <a:gd name="T17" fmla="*/ 143 h 335"/>
                <a:gd name="T18" fmla="*/ 5 w 173"/>
                <a:gd name="T19" fmla="*/ 169 h 335"/>
                <a:gd name="T20" fmla="*/ 0 w 173"/>
                <a:gd name="T21" fmla="*/ 197 h 335"/>
                <a:gd name="T22" fmla="*/ 1 w 173"/>
                <a:gd name="T23" fmla="*/ 222 h 335"/>
                <a:gd name="T24" fmla="*/ 7 w 173"/>
                <a:gd name="T25" fmla="*/ 247 h 335"/>
                <a:gd name="T26" fmla="*/ 20 w 173"/>
                <a:gd name="T27" fmla="*/ 270 h 335"/>
                <a:gd name="T28" fmla="*/ 37 w 173"/>
                <a:gd name="T29" fmla="*/ 291 h 335"/>
                <a:gd name="T30" fmla="*/ 62 w 173"/>
                <a:gd name="T31" fmla="*/ 310 h 335"/>
                <a:gd name="T32" fmla="*/ 95 w 173"/>
                <a:gd name="T33" fmla="*/ 323 h 335"/>
                <a:gd name="T34" fmla="*/ 135 w 173"/>
                <a:gd name="T35" fmla="*/ 334 h 335"/>
                <a:gd name="T36" fmla="*/ 136 w 173"/>
                <a:gd name="T37" fmla="*/ 334 h 335"/>
                <a:gd name="T38" fmla="*/ 137 w 173"/>
                <a:gd name="T39" fmla="*/ 334 h 335"/>
                <a:gd name="T40" fmla="*/ 142 w 173"/>
                <a:gd name="T41" fmla="*/ 334 h 335"/>
                <a:gd name="T42" fmla="*/ 146 w 173"/>
                <a:gd name="T43" fmla="*/ 335 h 335"/>
                <a:gd name="T44" fmla="*/ 151 w 173"/>
                <a:gd name="T45" fmla="*/ 335 h 335"/>
                <a:gd name="T46" fmla="*/ 156 w 173"/>
                <a:gd name="T47" fmla="*/ 335 h 335"/>
                <a:gd name="T48" fmla="*/ 160 w 173"/>
                <a:gd name="T49" fmla="*/ 335 h 335"/>
                <a:gd name="T50" fmla="*/ 164 w 173"/>
                <a:gd name="T51" fmla="*/ 335 h 335"/>
                <a:gd name="T52" fmla="*/ 168 w 173"/>
                <a:gd name="T53" fmla="*/ 335 h 335"/>
                <a:gd name="T54" fmla="*/ 173 w 173"/>
                <a:gd name="T55" fmla="*/ 335 h 335"/>
                <a:gd name="T56" fmla="*/ 173 w 173"/>
                <a:gd name="T57" fmla="*/ 305 h 335"/>
                <a:gd name="T58" fmla="*/ 168 w 173"/>
                <a:gd name="T59" fmla="*/ 305 h 335"/>
                <a:gd name="T60" fmla="*/ 165 w 173"/>
                <a:gd name="T61" fmla="*/ 305 h 335"/>
                <a:gd name="T62" fmla="*/ 160 w 173"/>
                <a:gd name="T63" fmla="*/ 305 h 335"/>
                <a:gd name="T64" fmla="*/ 156 w 173"/>
                <a:gd name="T65" fmla="*/ 305 h 335"/>
                <a:gd name="T66" fmla="*/ 151 w 173"/>
                <a:gd name="T67" fmla="*/ 305 h 335"/>
                <a:gd name="T68" fmla="*/ 147 w 173"/>
                <a:gd name="T69" fmla="*/ 305 h 335"/>
                <a:gd name="T70" fmla="*/ 143 w 173"/>
                <a:gd name="T71" fmla="*/ 304 h 335"/>
                <a:gd name="T72" fmla="*/ 138 w 173"/>
                <a:gd name="T73" fmla="*/ 304 h 335"/>
                <a:gd name="T74" fmla="*/ 139 w 173"/>
                <a:gd name="T75" fmla="*/ 304 h 335"/>
                <a:gd name="T76" fmla="*/ 107 w 173"/>
                <a:gd name="T77" fmla="*/ 296 h 335"/>
                <a:gd name="T78" fmla="*/ 81 w 173"/>
                <a:gd name="T79" fmla="*/ 284 h 335"/>
                <a:gd name="T80" fmla="*/ 60 w 173"/>
                <a:gd name="T81" fmla="*/ 269 h 335"/>
                <a:gd name="T82" fmla="*/ 45 w 173"/>
                <a:gd name="T83" fmla="*/ 253 h 335"/>
                <a:gd name="T84" fmla="*/ 36 w 173"/>
                <a:gd name="T85" fmla="*/ 235 h 335"/>
                <a:gd name="T86" fmla="*/ 31 w 173"/>
                <a:gd name="T87" fmla="*/ 215 h 335"/>
                <a:gd name="T88" fmla="*/ 31 w 173"/>
                <a:gd name="T89" fmla="*/ 194 h 335"/>
                <a:gd name="T90" fmla="*/ 35 w 173"/>
                <a:gd name="T91" fmla="*/ 174 h 335"/>
                <a:gd name="T92" fmla="*/ 43 w 173"/>
                <a:gd name="T93" fmla="*/ 152 h 335"/>
                <a:gd name="T94" fmla="*/ 54 w 173"/>
                <a:gd name="T95" fmla="*/ 131 h 335"/>
                <a:gd name="T96" fmla="*/ 68 w 173"/>
                <a:gd name="T97" fmla="*/ 110 h 335"/>
                <a:gd name="T98" fmla="*/ 85 w 173"/>
                <a:gd name="T99" fmla="*/ 91 h 335"/>
                <a:gd name="T100" fmla="*/ 105 w 173"/>
                <a:gd name="T101" fmla="*/ 72 h 335"/>
                <a:gd name="T102" fmla="*/ 126 w 173"/>
                <a:gd name="T103" fmla="*/ 57 h 335"/>
                <a:gd name="T104" fmla="*/ 149 w 173"/>
                <a:gd name="T105" fmla="*/ 44 h 335"/>
                <a:gd name="T106" fmla="*/ 173 w 173"/>
                <a:gd name="T107" fmla="*/ 3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" h="335">
                  <a:moveTo>
                    <a:pt x="173" y="32"/>
                  </a:moveTo>
                  <a:lnTo>
                    <a:pt x="173" y="0"/>
                  </a:lnTo>
                  <a:lnTo>
                    <a:pt x="143" y="11"/>
                  </a:lnTo>
                  <a:lnTo>
                    <a:pt x="114" y="26"/>
                  </a:lnTo>
                  <a:lnTo>
                    <a:pt x="89" y="45"/>
                  </a:lnTo>
                  <a:lnTo>
                    <a:pt x="65" y="67"/>
                  </a:lnTo>
                  <a:lnTo>
                    <a:pt x="45" y="91"/>
                  </a:lnTo>
                  <a:lnTo>
                    <a:pt x="28" y="116"/>
                  </a:lnTo>
                  <a:lnTo>
                    <a:pt x="14" y="143"/>
                  </a:lnTo>
                  <a:lnTo>
                    <a:pt x="5" y="169"/>
                  </a:lnTo>
                  <a:lnTo>
                    <a:pt x="0" y="197"/>
                  </a:lnTo>
                  <a:lnTo>
                    <a:pt x="1" y="222"/>
                  </a:lnTo>
                  <a:lnTo>
                    <a:pt x="7" y="247"/>
                  </a:lnTo>
                  <a:lnTo>
                    <a:pt x="20" y="270"/>
                  </a:lnTo>
                  <a:lnTo>
                    <a:pt x="37" y="291"/>
                  </a:lnTo>
                  <a:lnTo>
                    <a:pt x="62" y="310"/>
                  </a:lnTo>
                  <a:lnTo>
                    <a:pt x="95" y="323"/>
                  </a:lnTo>
                  <a:lnTo>
                    <a:pt x="135" y="334"/>
                  </a:lnTo>
                  <a:lnTo>
                    <a:pt x="136" y="334"/>
                  </a:lnTo>
                  <a:lnTo>
                    <a:pt x="137" y="334"/>
                  </a:lnTo>
                  <a:lnTo>
                    <a:pt x="142" y="334"/>
                  </a:lnTo>
                  <a:lnTo>
                    <a:pt x="146" y="335"/>
                  </a:lnTo>
                  <a:lnTo>
                    <a:pt x="151" y="335"/>
                  </a:lnTo>
                  <a:lnTo>
                    <a:pt x="156" y="335"/>
                  </a:lnTo>
                  <a:lnTo>
                    <a:pt x="160" y="335"/>
                  </a:lnTo>
                  <a:lnTo>
                    <a:pt x="164" y="335"/>
                  </a:lnTo>
                  <a:lnTo>
                    <a:pt x="168" y="335"/>
                  </a:lnTo>
                  <a:lnTo>
                    <a:pt x="173" y="335"/>
                  </a:lnTo>
                  <a:lnTo>
                    <a:pt x="173" y="305"/>
                  </a:lnTo>
                  <a:lnTo>
                    <a:pt x="168" y="305"/>
                  </a:lnTo>
                  <a:lnTo>
                    <a:pt x="165" y="305"/>
                  </a:lnTo>
                  <a:lnTo>
                    <a:pt x="160" y="305"/>
                  </a:lnTo>
                  <a:lnTo>
                    <a:pt x="156" y="305"/>
                  </a:lnTo>
                  <a:lnTo>
                    <a:pt x="151" y="305"/>
                  </a:lnTo>
                  <a:lnTo>
                    <a:pt x="147" y="305"/>
                  </a:lnTo>
                  <a:lnTo>
                    <a:pt x="143" y="304"/>
                  </a:lnTo>
                  <a:lnTo>
                    <a:pt x="138" y="304"/>
                  </a:lnTo>
                  <a:lnTo>
                    <a:pt x="139" y="304"/>
                  </a:lnTo>
                  <a:lnTo>
                    <a:pt x="107" y="296"/>
                  </a:lnTo>
                  <a:lnTo>
                    <a:pt x="81" y="284"/>
                  </a:lnTo>
                  <a:lnTo>
                    <a:pt x="60" y="269"/>
                  </a:lnTo>
                  <a:lnTo>
                    <a:pt x="45" y="253"/>
                  </a:lnTo>
                  <a:lnTo>
                    <a:pt x="36" y="235"/>
                  </a:lnTo>
                  <a:lnTo>
                    <a:pt x="31" y="215"/>
                  </a:lnTo>
                  <a:lnTo>
                    <a:pt x="31" y="194"/>
                  </a:lnTo>
                  <a:lnTo>
                    <a:pt x="35" y="174"/>
                  </a:lnTo>
                  <a:lnTo>
                    <a:pt x="43" y="152"/>
                  </a:lnTo>
                  <a:lnTo>
                    <a:pt x="54" y="131"/>
                  </a:lnTo>
                  <a:lnTo>
                    <a:pt x="68" y="110"/>
                  </a:lnTo>
                  <a:lnTo>
                    <a:pt x="85" y="91"/>
                  </a:lnTo>
                  <a:lnTo>
                    <a:pt x="105" y="72"/>
                  </a:lnTo>
                  <a:lnTo>
                    <a:pt x="126" y="57"/>
                  </a:lnTo>
                  <a:lnTo>
                    <a:pt x="149" y="44"/>
                  </a:lnTo>
                  <a:lnTo>
                    <a:pt x="17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4" name="Freeform 78"/>
            <p:cNvSpPr>
              <a:spLocks/>
            </p:cNvSpPr>
            <p:nvPr/>
          </p:nvSpPr>
          <p:spPr bwMode="auto">
            <a:xfrm>
              <a:off x="543" y="3082"/>
              <a:ext cx="24" cy="58"/>
            </a:xfrm>
            <a:custGeom>
              <a:avLst/>
              <a:gdLst>
                <a:gd name="T0" fmla="*/ 49 w 49"/>
                <a:gd name="T1" fmla="*/ 115 h 115"/>
                <a:gd name="T2" fmla="*/ 49 w 49"/>
                <a:gd name="T3" fmla="*/ 0 h 115"/>
                <a:gd name="T4" fmla="*/ 34 w 49"/>
                <a:gd name="T5" fmla="*/ 9 h 115"/>
                <a:gd name="T6" fmla="*/ 20 w 49"/>
                <a:gd name="T7" fmla="*/ 21 h 115"/>
                <a:gd name="T8" fmla="*/ 10 w 49"/>
                <a:gd name="T9" fmla="*/ 32 h 115"/>
                <a:gd name="T10" fmla="*/ 3 w 49"/>
                <a:gd name="T11" fmla="*/ 44 h 115"/>
                <a:gd name="T12" fmla="*/ 0 w 49"/>
                <a:gd name="T13" fmla="*/ 58 h 115"/>
                <a:gd name="T14" fmla="*/ 4 w 49"/>
                <a:gd name="T15" fmla="*/ 71 h 115"/>
                <a:gd name="T16" fmla="*/ 13 w 49"/>
                <a:gd name="T17" fmla="*/ 86 h 115"/>
                <a:gd name="T18" fmla="*/ 29 w 49"/>
                <a:gd name="T19" fmla="*/ 102 h 115"/>
                <a:gd name="T20" fmla="*/ 33 w 49"/>
                <a:gd name="T21" fmla="*/ 106 h 115"/>
                <a:gd name="T22" fmla="*/ 37 w 49"/>
                <a:gd name="T23" fmla="*/ 108 h 115"/>
                <a:gd name="T24" fmla="*/ 43 w 49"/>
                <a:gd name="T25" fmla="*/ 112 h 115"/>
                <a:gd name="T26" fmla="*/ 49 w 49"/>
                <a:gd name="T2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115">
                  <a:moveTo>
                    <a:pt x="49" y="115"/>
                  </a:moveTo>
                  <a:lnTo>
                    <a:pt x="49" y="0"/>
                  </a:lnTo>
                  <a:lnTo>
                    <a:pt x="34" y="9"/>
                  </a:lnTo>
                  <a:lnTo>
                    <a:pt x="20" y="21"/>
                  </a:lnTo>
                  <a:lnTo>
                    <a:pt x="10" y="32"/>
                  </a:lnTo>
                  <a:lnTo>
                    <a:pt x="3" y="44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3" y="86"/>
                  </a:lnTo>
                  <a:lnTo>
                    <a:pt x="29" y="102"/>
                  </a:lnTo>
                  <a:lnTo>
                    <a:pt x="33" y="106"/>
                  </a:lnTo>
                  <a:lnTo>
                    <a:pt x="37" y="108"/>
                  </a:lnTo>
                  <a:lnTo>
                    <a:pt x="43" y="112"/>
                  </a:lnTo>
                  <a:lnTo>
                    <a:pt x="49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5" name="Freeform 79"/>
            <p:cNvSpPr>
              <a:spLocks/>
            </p:cNvSpPr>
            <p:nvPr/>
          </p:nvSpPr>
          <p:spPr bwMode="auto">
            <a:xfrm>
              <a:off x="1509" y="3067"/>
              <a:ext cx="32" cy="56"/>
            </a:xfrm>
            <a:custGeom>
              <a:avLst/>
              <a:gdLst>
                <a:gd name="T0" fmla="*/ 62 w 66"/>
                <a:gd name="T1" fmla="*/ 81 h 111"/>
                <a:gd name="T2" fmla="*/ 60 w 66"/>
                <a:gd name="T3" fmla="*/ 69 h 111"/>
                <a:gd name="T4" fmla="*/ 53 w 66"/>
                <a:gd name="T5" fmla="*/ 54 h 111"/>
                <a:gd name="T6" fmla="*/ 45 w 66"/>
                <a:gd name="T7" fmla="*/ 36 h 111"/>
                <a:gd name="T8" fmla="*/ 36 w 66"/>
                <a:gd name="T9" fmla="*/ 20 h 111"/>
                <a:gd name="T10" fmla="*/ 25 w 66"/>
                <a:gd name="T11" fmla="*/ 7 h 111"/>
                <a:gd name="T12" fmla="*/ 15 w 66"/>
                <a:gd name="T13" fmla="*/ 0 h 111"/>
                <a:gd name="T14" fmla="*/ 7 w 66"/>
                <a:gd name="T15" fmla="*/ 5 h 111"/>
                <a:gd name="T16" fmla="*/ 0 w 66"/>
                <a:gd name="T17" fmla="*/ 21 h 111"/>
                <a:gd name="T18" fmla="*/ 0 w 66"/>
                <a:gd name="T19" fmla="*/ 26 h 111"/>
                <a:gd name="T20" fmla="*/ 5 w 66"/>
                <a:gd name="T21" fmla="*/ 31 h 111"/>
                <a:gd name="T22" fmla="*/ 10 w 66"/>
                <a:gd name="T23" fmla="*/ 35 h 111"/>
                <a:gd name="T24" fmla="*/ 15 w 66"/>
                <a:gd name="T25" fmla="*/ 39 h 111"/>
                <a:gd name="T26" fmla="*/ 21 w 66"/>
                <a:gd name="T27" fmla="*/ 50 h 111"/>
                <a:gd name="T28" fmla="*/ 24 w 66"/>
                <a:gd name="T29" fmla="*/ 61 h 111"/>
                <a:gd name="T30" fmla="*/ 29 w 66"/>
                <a:gd name="T31" fmla="*/ 74 h 111"/>
                <a:gd name="T32" fmla="*/ 32 w 66"/>
                <a:gd name="T33" fmla="*/ 85 h 111"/>
                <a:gd name="T34" fmla="*/ 32 w 66"/>
                <a:gd name="T35" fmla="*/ 97 h 111"/>
                <a:gd name="T36" fmla="*/ 31 w 66"/>
                <a:gd name="T37" fmla="*/ 106 h 111"/>
                <a:gd name="T38" fmla="*/ 35 w 66"/>
                <a:gd name="T39" fmla="*/ 111 h 111"/>
                <a:gd name="T40" fmla="*/ 50 w 66"/>
                <a:gd name="T41" fmla="*/ 111 h 111"/>
                <a:gd name="T42" fmla="*/ 62 w 66"/>
                <a:gd name="T43" fmla="*/ 108 h 111"/>
                <a:gd name="T44" fmla="*/ 66 w 66"/>
                <a:gd name="T45" fmla="*/ 105 h 111"/>
                <a:gd name="T46" fmla="*/ 65 w 66"/>
                <a:gd name="T47" fmla="*/ 96 h 111"/>
                <a:gd name="T48" fmla="*/ 62 w 66"/>
                <a:gd name="T49" fmla="*/ 8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111">
                  <a:moveTo>
                    <a:pt x="62" y="81"/>
                  </a:moveTo>
                  <a:lnTo>
                    <a:pt x="60" y="69"/>
                  </a:lnTo>
                  <a:lnTo>
                    <a:pt x="53" y="54"/>
                  </a:lnTo>
                  <a:lnTo>
                    <a:pt x="45" y="36"/>
                  </a:lnTo>
                  <a:lnTo>
                    <a:pt x="36" y="20"/>
                  </a:lnTo>
                  <a:lnTo>
                    <a:pt x="25" y="7"/>
                  </a:lnTo>
                  <a:lnTo>
                    <a:pt x="15" y="0"/>
                  </a:lnTo>
                  <a:lnTo>
                    <a:pt x="7" y="5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10" y="35"/>
                  </a:lnTo>
                  <a:lnTo>
                    <a:pt x="15" y="39"/>
                  </a:lnTo>
                  <a:lnTo>
                    <a:pt x="21" y="50"/>
                  </a:lnTo>
                  <a:lnTo>
                    <a:pt x="24" y="61"/>
                  </a:lnTo>
                  <a:lnTo>
                    <a:pt x="29" y="74"/>
                  </a:lnTo>
                  <a:lnTo>
                    <a:pt x="32" y="85"/>
                  </a:lnTo>
                  <a:lnTo>
                    <a:pt x="32" y="97"/>
                  </a:lnTo>
                  <a:lnTo>
                    <a:pt x="31" y="106"/>
                  </a:lnTo>
                  <a:lnTo>
                    <a:pt x="35" y="111"/>
                  </a:lnTo>
                  <a:lnTo>
                    <a:pt x="50" y="111"/>
                  </a:lnTo>
                  <a:lnTo>
                    <a:pt x="62" y="108"/>
                  </a:lnTo>
                  <a:lnTo>
                    <a:pt x="66" y="105"/>
                  </a:lnTo>
                  <a:lnTo>
                    <a:pt x="65" y="96"/>
                  </a:lnTo>
                  <a:lnTo>
                    <a:pt x="62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6" name="Freeform 80"/>
            <p:cNvSpPr>
              <a:spLocks/>
            </p:cNvSpPr>
            <p:nvPr/>
          </p:nvSpPr>
          <p:spPr bwMode="auto">
            <a:xfrm>
              <a:off x="1449" y="3068"/>
              <a:ext cx="53" cy="66"/>
            </a:xfrm>
            <a:custGeom>
              <a:avLst/>
              <a:gdLst>
                <a:gd name="T0" fmla="*/ 48 w 107"/>
                <a:gd name="T1" fmla="*/ 63 h 133"/>
                <a:gd name="T2" fmla="*/ 56 w 107"/>
                <a:gd name="T3" fmla="*/ 76 h 133"/>
                <a:gd name="T4" fmla="*/ 65 w 107"/>
                <a:gd name="T5" fmla="*/ 91 h 133"/>
                <a:gd name="T6" fmla="*/ 73 w 107"/>
                <a:gd name="T7" fmla="*/ 106 h 133"/>
                <a:gd name="T8" fmla="*/ 78 w 107"/>
                <a:gd name="T9" fmla="*/ 122 h 133"/>
                <a:gd name="T10" fmla="*/ 80 w 107"/>
                <a:gd name="T11" fmla="*/ 128 h 133"/>
                <a:gd name="T12" fmla="*/ 84 w 107"/>
                <a:gd name="T13" fmla="*/ 130 h 133"/>
                <a:gd name="T14" fmla="*/ 91 w 107"/>
                <a:gd name="T15" fmla="*/ 133 h 133"/>
                <a:gd name="T16" fmla="*/ 98 w 107"/>
                <a:gd name="T17" fmla="*/ 130 h 133"/>
                <a:gd name="T18" fmla="*/ 104 w 107"/>
                <a:gd name="T19" fmla="*/ 127 h 133"/>
                <a:gd name="T20" fmla="*/ 107 w 107"/>
                <a:gd name="T21" fmla="*/ 119 h 133"/>
                <a:gd name="T22" fmla="*/ 107 w 107"/>
                <a:gd name="T23" fmla="*/ 108 h 133"/>
                <a:gd name="T24" fmla="*/ 102 w 107"/>
                <a:gd name="T25" fmla="*/ 93 h 133"/>
                <a:gd name="T26" fmla="*/ 95 w 107"/>
                <a:gd name="T27" fmla="*/ 82 h 133"/>
                <a:gd name="T28" fmla="*/ 87 w 107"/>
                <a:gd name="T29" fmla="*/ 69 h 133"/>
                <a:gd name="T30" fmla="*/ 78 w 107"/>
                <a:gd name="T31" fmla="*/ 54 h 133"/>
                <a:gd name="T32" fmla="*/ 66 w 107"/>
                <a:gd name="T33" fmla="*/ 39 h 133"/>
                <a:gd name="T34" fmla="*/ 54 w 107"/>
                <a:gd name="T35" fmla="*/ 25 h 133"/>
                <a:gd name="T36" fmla="*/ 43 w 107"/>
                <a:gd name="T37" fmla="*/ 14 h 133"/>
                <a:gd name="T38" fmla="*/ 30 w 107"/>
                <a:gd name="T39" fmla="*/ 5 h 133"/>
                <a:gd name="T40" fmla="*/ 20 w 107"/>
                <a:gd name="T41" fmla="*/ 0 h 133"/>
                <a:gd name="T42" fmla="*/ 12 w 107"/>
                <a:gd name="T43" fmla="*/ 2 h 133"/>
                <a:gd name="T44" fmla="*/ 5 w 107"/>
                <a:gd name="T45" fmla="*/ 8 h 133"/>
                <a:gd name="T46" fmla="*/ 0 w 107"/>
                <a:gd name="T47" fmla="*/ 15 h 133"/>
                <a:gd name="T48" fmla="*/ 0 w 107"/>
                <a:gd name="T49" fmla="*/ 23 h 133"/>
                <a:gd name="T50" fmla="*/ 4 w 107"/>
                <a:gd name="T51" fmla="*/ 30 h 133"/>
                <a:gd name="T52" fmla="*/ 10 w 107"/>
                <a:gd name="T53" fmla="*/ 37 h 133"/>
                <a:gd name="T54" fmla="*/ 15 w 107"/>
                <a:gd name="T55" fmla="*/ 42 h 133"/>
                <a:gd name="T56" fmla="*/ 22 w 107"/>
                <a:gd name="T57" fmla="*/ 45 h 133"/>
                <a:gd name="T58" fmla="*/ 29 w 107"/>
                <a:gd name="T59" fmla="*/ 50 h 133"/>
                <a:gd name="T60" fmla="*/ 36 w 107"/>
                <a:gd name="T61" fmla="*/ 53 h 133"/>
                <a:gd name="T62" fmla="*/ 43 w 107"/>
                <a:gd name="T63" fmla="*/ 58 h 133"/>
                <a:gd name="T64" fmla="*/ 48 w 107"/>
                <a:gd name="T6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33">
                  <a:moveTo>
                    <a:pt x="48" y="63"/>
                  </a:moveTo>
                  <a:lnTo>
                    <a:pt x="56" y="76"/>
                  </a:lnTo>
                  <a:lnTo>
                    <a:pt x="65" y="91"/>
                  </a:lnTo>
                  <a:lnTo>
                    <a:pt x="73" y="106"/>
                  </a:lnTo>
                  <a:lnTo>
                    <a:pt x="78" y="122"/>
                  </a:lnTo>
                  <a:lnTo>
                    <a:pt x="80" y="128"/>
                  </a:lnTo>
                  <a:lnTo>
                    <a:pt x="84" y="130"/>
                  </a:lnTo>
                  <a:lnTo>
                    <a:pt x="91" y="133"/>
                  </a:lnTo>
                  <a:lnTo>
                    <a:pt x="98" y="130"/>
                  </a:lnTo>
                  <a:lnTo>
                    <a:pt x="104" y="127"/>
                  </a:lnTo>
                  <a:lnTo>
                    <a:pt x="107" y="119"/>
                  </a:lnTo>
                  <a:lnTo>
                    <a:pt x="107" y="108"/>
                  </a:lnTo>
                  <a:lnTo>
                    <a:pt x="102" y="93"/>
                  </a:lnTo>
                  <a:lnTo>
                    <a:pt x="95" y="82"/>
                  </a:lnTo>
                  <a:lnTo>
                    <a:pt x="87" y="69"/>
                  </a:lnTo>
                  <a:lnTo>
                    <a:pt x="78" y="54"/>
                  </a:lnTo>
                  <a:lnTo>
                    <a:pt x="66" y="39"/>
                  </a:lnTo>
                  <a:lnTo>
                    <a:pt x="54" y="25"/>
                  </a:lnTo>
                  <a:lnTo>
                    <a:pt x="43" y="14"/>
                  </a:lnTo>
                  <a:lnTo>
                    <a:pt x="30" y="5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4" y="30"/>
                  </a:lnTo>
                  <a:lnTo>
                    <a:pt x="10" y="37"/>
                  </a:lnTo>
                  <a:lnTo>
                    <a:pt x="15" y="42"/>
                  </a:lnTo>
                  <a:lnTo>
                    <a:pt x="22" y="45"/>
                  </a:lnTo>
                  <a:lnTo>
                    <a:pt x="29" y="50"/>
                  </a:lnTo>
                  <a:lnTo>
                    <a:pt x="36" y="53"/>
                  </a:lnTo>
                  <a:lnTo>
                    <a:pt x="43" y="58"/>
                  </a:lnTo>
                  <a:lnTo>
                    <a:pt x="4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7" name="Freeform 81"/>
            <p:cNvSpPr>
              <a:spLocks/>
            </p:cNvSpPr>
            <p:nvPr/>
          </p:nvSpPr>
          <p:spPr bwMode="auto">
            <a:xfrm>
              <a:off x="899" y="3751"/>
              <a:ext cx="73" cy="79"/>
            </a:xfrm>
            <a:custGeom>
              <a:avLst/>
              <a:gdLst>
                <a:gd name="T0" fmla="*/ 0 w 147"/>
                <a:gd name="T1" fmla="*/ 127 h 158"/>
                <a:gd name="T2" fmla="*/ 0 w 147"/>
                <a:gd name="T3" fmla="*/ 158 h 158"/>
                <a:gd name="T4" fmla="*/ 113 w 147"/>
                <a:gd name="T5" fmla="*/ 151 h 158"/>
                <a:gd name="T6" fmla="*/ 127 w 147"/>
                <a:gd name="T7" fmla="*/ 149 h 158"/>
                <a:gd name="T8" fmla="*/ 128 w 147"/>
                <a:gd name="T9" fmla="*/ 136 h 158"/>
                <a:gd name="T10" fmla="*/ 144 w 147"/>
                <a:gd name="T11" fmla="*/ 22 h 158"/>
                <a:gd name="T12" fmla="*/ 147 w 147"/>
                <a:gd name="T13" fmla="*/ 6 h 158"/>
                <a:gd name="T14" fmla="*/ 129 w 147"/>
                <a:gd name="T15" fmla="*/ 6 h 158"/>
                <a:gd name="T16" fmla="*/ 119 w 147"/>
                <a:gd name="T17" fmla="*/ 5 h 158"/>
                <a:gd name="T18" fmla="*/ 108 w 147"/>
                <a:gd name="T19" fmla="*/ 4 h 158"/>
                <a:gd name="T20" fmla="*/ 96 w 147"/>
                <a:gd name="T21" fmla="*/ 3 h 158"/>
                <a:gd name="T22" fmla="*/ 83 w 147"/>
                <a:gd name="T23" fmla="*/ 1 h 158"/>
                <a:gd name="T24" fmla="*/ 72 w 147"/>
                <a:gd name="T25" fmla="*/ 1 h 158"/>
                <a:gd name="T26" fmla="*/ 59 w 147"/>
                <a:gd name="T27" fmla="*/ 0 h 158"/>
                <a:gd name="T28" fmla="*/ 48 w 147"/>
                <a:gd name="T29" fmla="*/ 1 h 158"/>
                <a:gd name="T30" fmla="*/ 37 w 147"/>
                <a:gd name="T31" fmla="*/ 1 h 158"/>
                <a:gd name="T32" fmla="*/ 0 w 147"/>
                <a:gd name="T33" fmla="*/ 4 h 158"/>
                <a:gd name="T34" fmla="*/ 0 w 147"/>
                <a:gd name="T35" fmla="*/ 34 h 158"/>
                <a:gd name="T36" fmla="*/ 40 w 147"/>
                <a:gd name="T37" fmla="*/ 31 h 158"/>
                <a:gd name="T38" fmla="*/ 112 w 147"/>
                <a:gd name="T39" fmla="*/ 35 h 158"/>
                <a:gd name="T40" fmla="*/ 100 w 147"/>
                <a:gd name="T41" fmla="*/ 121 h 158"/>
                <a:gd name="T42" fmla="*/ 0 w 147"/>
                <a:gd name="T43" fmla="*/ 12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7" h="158">
                  <a:moveTo>
                    <a:pt x="0" y="127"/>
                  </a:moveTo>
                  <a:lnTo>
                    <a:pt x="0" y="158"/>
                  </a:lnTo>
                  <a:lnTo>
                    <a:pt x="113" y="151"/>
                  </a:lnTo>
                  <a:lnTo>
                    <a:pt x="127" y="149"/>
                  </a:lnTo>
                  <a:lnTo>
                    <a:pt x="128" y="136"/>
                  </a:lnTo>
                  <a:lnTo>
                    <a:pt x="144" y="22"/>
                  </a:lnTo>
                  <a:lnTo>
                    <a:pt x="147" y="6"/>
                  </a:lnTo>
                  <a:lnTo>
                    <a:pt x="129" y="6"/>
                  </a:lnTo>
                  <a:lnTo>
                    <a:pt x="119" y="5"/>
                  </a:lnTo>
                  <a:lnTo>
                    <a:pt x="108" y="4"/>
                  </a:lnTo>
                  <a:lnTo>
                    <a:pt x="96" y="3"/>
                  </a:lnTo>
                  <a:lnTo>
                    <a:pt x="83" y="1"/>
                  </a:lnTo>
                  <a:lnTo>
                    <a:pt x="72" y="1"/>
                  </a:lnTo>
                  <a:lnTo>
                    <a:pt x="59" y="0"/>
                  </a:lnTo>
                  <a:lnTo>
                    <a:pt x="48" y="1"/>
                  </a:lnTo>
                  <a:lnTo>
                    <a:pt x="37" y="1"/>
                  </a:lnTo>
                  <a:lnTo>
                    <a:pt x="0" y="4"/>
                  </a:lnTo>
                  <a:lnTo>
                    <a:pt x="0" y="34"/>
                  </a:lnTo>
                  <a:lnTo>
                    <a:pt x="40" y="31"/>
                  </a:lnTo>
                  <a:lnTo>
                    <a:pt x="112" y="35"/>
                  </a:lnTo>
                  <a:lnTo>
                    <a:pt x="100" y="121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8" name="Freeform 82"/>
            <p:cNvSpPr>
              <a:spLocks/>
            </p:cNvSpPr>
            <p:nvPr/>
          </p:nvSpPr>
          <p:spPr bwMode="auto">
            <a:xfrm>
              <a:off x="827" y="3753"/>
              <a:ext cx="72" cy="82"/>
            </a:xfrm>
            <a:custGeom>
              <a:avLst/>
              <a:gdLst>
                <a:gd name="T0" fmla="*/ 145 w 145"/>
                <a:gd name="T1" fmla="*/ 30 h 163"/>
                <a:gd name="T2" fmla="*/ 145 w 145"/>
                <a:gd name="T3" fmla="*/ 0 h 163"/>
                <a:gd name="T4" fmla="*/ 39 w 145"/>
                <a:gd name="T5" fmla="*/ 10 h 163"/>
                <a:gd name="T6" fmla="*/ 33 w 145"/>
                <a:gd name="T7" fmla="*/ 4 h 163"/>
                <a:gd name="T8" fmla="*/ 14 w 145"/>
                <a:gd name="T9" fmla="*/ 30 h 163"/>
                <a:gd name="T10" fmla="*/ 18 w 145"/>
                <a:gd name="T11" fmla="*/ 32 h 163"/>
                <a:gd name="T12" fmla="*/ 15 w 145"/>
                <a:gd name="T13" fmla="*/ 32 h 163"/>
                <a:gd name="T14" fmla="*/ 0 w 145"/>
                <a:gd name="T15" fmla="*/ 32 h 163"/>
                <a:gd name="T16" fmla="*/ 0 w 145"/>
                <a:gd name="T17" fmla="*/ 147 h 163"/>
                <a:gd name="T18" fmla="*/ 0 w 145"/>
                <a:gd name="T19" fmla="*/ 163 h 163"/>
                <a:gd name="T20" fmla="*/ 16 w 145"/>
                <a:gd name="T21" fmla="*/ 162 h 163"/>
                <a:gd name="T22" fmla="*/ 145 w 145"/>
                <a:gd name="T23" fmla="*/ 154 h 163"/>
                <a:gd name="T24" fmla="*/ 145 w 145"/>
                <a:gd name="T25" fmla="*/ 123 h 163"/>
                <a:gd name="T26" fmla="*/ 31 w 145"/>
                <a:gd name="T27" fmla="*/ 130 h 163"/>
                <a:gd name="T28" fmla="*/ 31 w 145"/>
                <a:gd name="T29" fmla="*/ 40 h 163"/>
                <a:gd name="T30" fmla="*/ 36 w 145"/>
                <a:gd name="T31" fmla="*/ 40 h 163"/>
                <a:gd name="T32" fmla="*/ 145 w 145"/>
                <a:gd name="T33" fmla="*/ 3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63">
                  <a:moveTo>
                    <a:pt x="145" y="30"/>
                  </a:moveTo>
                  <a:lnTo>
                    <a:pt x="145" y="0"/>
                  </a:lnTo>
                  <a:lnTo>
                    <a:pt x="39" y="10"/>
                  </a:lnTo>
                  <a:lnTo>
                    <a:pt x="33" y="4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147"/>
                  </a:lnTo>
                  <a:lnTo>
                    <a:pt x="0" y="163"/>
                  </a:lnTo>
                  <a:lnTo>
                    <a:pt x="16" y="162"/>
                  </a:lnTo>
                  <a:lnTo>
                    <a:pt x="145" y="154"/>
                  </a:lnTo>
                  <a:lnTo>
                    <a:pt x="145" y="123"/>
                  </a:lnTo>
                  <a:lnTo>
                    <a:pt x="31" y="130"/>
                  </a:lnTo>
                  <a:lnTo>
                    <a:pt x="31" y="40"/>
                  </a:lnTo>
                  <a:lnTo>
                    <a:pt x="36" y="40"/>
                  </a:lnTo>
                  <a:lnTo>
                    <a:pt x="14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79" name="Freeform 83"/>
            <p:cNvSpPr>
              <a:spLocks/>
            </p:cNvSpPr>
            <p:nvPr/>
          </p:nvSpPr>
          <p:spPr bwMode="auto">
            <a:xfrm>
              <a:off x="1020" y="3764"/>
              <a:ext cx="27" cy="54"/>
            </a:xfrm>
            <a:custGeom>
              <a:avLst/>
              <a:gdLst>
                <a:gd name="T0" fmla="*/ 54 w 54"/>
                <a:gd name="T1" fmla="*/ 64 h 108"/>
                <a:gd name="T2" fmla="*/ 54 w 54"/>
                <a:gd name="T3" fmla="*/ 54 h 108"/>
                <a:gd name="T4" fmla="*/ 53 w 54"/>
                <a:gd name="T5" fmla="*/ 48 h 108"/>
                <a:gd name="T6" fmla="*/ 51 w 54"/>
                <a:gd name="T7" fmla="*/ 41 h 108"/>
                <a:gd name="T8" fmla="*/ 49 w 54"/>
                <a:gd name="T9" fmla="*/ 35 h 108"/>
                <a:gd name="T10" fmla="*/ 44 w 54"/>
                <a:gd name="T11" fmla="*/ 30 h 108"/>
                <a:gd name="T12" fmla="*/ 36 w 54"/>
                <a:gd name="T13" fmla="*/ 21 h 108"/>
                <a:gd name="T14" fmla="*/ 29 w 54"/>
                <a:gd name="T15" fmla="*/ 17 h 108"/>
                <a:gd name="T16" fmla="*/ 20 w 54"/>
                <a:gd name="T17" fmla="*/ 13 h 108"/>
                <a:gd name="T18" fmla="*/ 11 w 54"/>
                <a:gd name="T19" fmla="*/ 10 h 108"/>
                <a:gd name="T20" fmla="*/ 10 w 54"/>
                <a:gd name="T21" fmla="*/ 16 h 108"/>
                <a:gd name="T22" fmla="*/ 0 w 54"/>
                <a:gd name="T23" fmla="*/ 0 h 108"/>
                <a:gd name="T24" fmla="*/ 0 w 54"/>
                <a:gd name="T25" fmla="*/ 32 h 108"/>
                <a:gd name="T26" fmla="*/ 2 w 54"/>
                <a:gd name="T27" fmla="*/ 31 h 108"/>
                <a:gd name="T28" fmla="*/ 3 w 54"/>
                <a:gd name="T29" fmla="*/ 31 h 108"/>
                <a:gd name="T30" fmla="*/ 5 w 54"/>
                <a:gd name="T31" fmla="*/ 30 h 108"/>
                <a:gd name="T32" fmla="*/ 6 w 54"/>
                <a:gd name="T33" fmla="*/ 30 h 108"/>
                <a:gd name="T34" fmla="*/ 4 w 54"/>
                <a:gd name="T35" fmla="*/ 40 h 108"/>
                <a:gd name="T36" fmla="*/ 15 w 54"/>
                <a:gd name="T37" fmla="*/ 45 h 108"/>
                <a:gd name="T38" fmla="*/ 22 w 54"/>
                <a:gd name="T39" fmla="*/ 50 h 108"/>
                <a:gd name="T40" fmla="*/ 25 w 54"/>
                <a:gd name="T41" fmla="*/ 56 h 108"/>
                <a:gd name="T42" fmla="*/ 23 w 54"/>
                <a:gd name="T43" fmla="*/ 61 h 108"/>
                <a:gd name="T44" fmla="*/ 20 w 54"/>
                <a:gd name="T45" fmla="*/ 66 h 108"/>
                <a:gd name="T46" fmla="*/ 14 w 54"/>
                <a:gd name="T47" fmla="*/ 71 h 108"/>
                <a:gd name="T48" fmla="*/ 7 w 54"/>
                <a:gd name="T49" fmla="*/ 74 h 108"/>
                <a:gd name="T50" fmla="*/ 0 w 54"/>
                <a:gd name="T51" fmla="*/ 78 h 108"/>
                <a:gd name="T52" fmla="*/ 0 w 54"/>
                <a:gd name="T53" fmla="*/ 108 h 108"/>
                <a:gd name="T54" fmla="*/ 10 w 54"/>
                <a:gd name="T55" fmla="*/ 106 h 108"/>
                <a:gd name="T56" fmla="*/ 19 w 54"/>
                <a:gd name="T57" fmla="*/ 102 h 108"/>
                <a:gd name="T58" fmla="*/ 28 w 54"/>
                <a:gd name="T59" fmla="*/ 99 h 108"/>
                <a:gd name="T60" fmla="*/ 36 w 54"/>
                <a:gd name="T61" fmla="*/ 93 h 108"/>
                <a:gd name="T62" fmla="*/ 43 w 54"/>
                <a:gd name="T63" fmla="*/ 87 h 108"/>
                <a:gd name="T64" fmla="*/ 49 w 54"/>
                <a:gd name="T65" fmla="*/ 80 h 108"/>
                <a:gd name="T66" fmla="*/ 52 w 54"/>
                <a:gd name="T67" fmla="*/ 72 h 108"/>
                <a:gd name="T68" fmla="*/ 54 w 54"/>
                <a:gd name="T69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108">
                  <a:moveTo>
                    <a:pt x="54" y="64"/>
                  </a:moveTo>
                  <a:lnTo>
                    <a:pt x="54" y="54"/>
                  </a:lnTo>
                  <a:lnTo>
                    <a:pt x="53" y="48"/>
                  </a:lnTo>
                  <a:lnTo>
                    <a:pt x="51" y="41"/>
                  </a:lnTo>
                  <a:lnTo>
                    <a:pt x="49" y="35"/>
                  </a:lnTo>
                  <a:lnTo>
                    <a:pt x="44" y="30"/>
                  </a:lnTo>
                  <a:lnTo>
                    <a:pt x="36" y="21"/>
                  </a:lnTo>
                  <a:lnTo>
                    <a:pt x="29" y="17"/>
                  </a:lnTo>
                  <a:lnTo>
                    <a:pt x="20" y="13"/>
                  </a:lnTo>
                  <a:lnTo>
                    <a:pt x="11" y="10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4" y="40"/>
                  </a:lnTo>
                  <a:lnTo>
                    <a:pt x="15" y="45"/>
                  </a:lnTo>
                  <a:lnTo>
                    <a:pt x="22" y="50"/>
                  </a:lnTo>
                  <a:lnTo>
                    <a:pt x="25" y="56"/>
                  </a:lnTo>
                  <a:lnTo>
                    <a:pt x="23" y="61"/>
                  </a:lnTo>
                  <a:lnTo>
                    <a:pt x="20" y="66"/>
                  </a:lnTo>
                  <a:lnTo>
                    <a:pt x="14" y="71"/>
                  </a:lnTo>
                  <a:lnTo>
                    <a:pt x="7" y="74"/>
                  </a:lnTo>
                  <a:lnTo>
                    <a:pt x="0" y="78"/>
                  </a:lnTo>
                  <a:lnTo>
                    <a:pt x="0" y="108"/>
                  </a:lnTo>
                  <a:lnTo>
                    <a:pt x="10" y="106"/>
                  </a:lnTo>
                  <a:lnTo>
                    <a:pt x="19" y="102"/>
                  </a:lnTo>
                  <a:lnTo>
                    <a:pt x="28" y="99"/>
                  </a:lnTo>
                  <a:lnTo>
                    <a:pt x="36" y="93"/>
                  </a:lnTo>
                  <a:lnTo>
                    <a:pt x="43" y="87"/>
                  </a:lnTo>
                  <a:lnTo>
                    <a:pt x="49" y="80"/>
                  </a:lnTo>
                  <a:lnTo>
                    <a:pt x="52" y="72"/>
                  </a:lnTo>
                  <a:lnTo>
                    <a:pt x="5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80" name="Freeform 84"/>
            <p:cNvSpPr>
              <a:spLocks/>
            </p:cNvSpPr>
            <p:nvPr/>
          </p:nvSpPr>
          <p:spPr bwMode="auto">
            <a:xfrm>
              <a:off x="994" y="3763"/>
              <a:ext cx="26" cy="56"/>
            </a:xfrm>
            <a:custGeom>
              <a:avLst/>
              <a:gdLst>
                <a:gd name="T0" fmla="*/ 53 w 53"/>
                <a:gd name="T1" fmla="*/ 35 h 112"/>
                <a:gd name="T2" fmla="*/ 53 w 53"/>
                <a:gd name="T3" fmla="*/ 3 h 112"/>
                <a:gd name="T4" fmla="*/ 52 w 53"/>
                <a:gd name="T5" fmla="*/ 0 h 112"/>
                <a:gd name="T6" fmla="*/ 31 w 53"/>
                <a:gd name="T7" fmla="*/ 12 h 112"/>
                <a:gd name="T8" fmla="*/ 16 w 53"/>
                <a:gd name="T9" fmla="*/ 20 h 112"/>
                <a:gd name="T10" fmla="*/ 6 w 53"/>
                <a:gd name="T11" fmla="*/ 26 h 112"/>
                <a:gd name="T12" fmla="*/ 2 w 53"/>
                <a:gd name="T13" fmla="*/ 33 h 112"/>
                <a:gd name="T14" fmla="*/ 0 w 53"/>
                <a:gd name="T15" fmla="*/ 41 h 112"/>
                <a:gd name="T16" fmla="*/ 2 w 53"/>
                <a:gd name="T17" fmla="*/ 52 h 112"/>
                <a:gd name="T18" fmla="*/ 5 w 53"/>
                <a:gd name="T19" fmla="*/ 71 h 112"/>
                <a:gd name="T20" fmla="*/ 11 w 53"/>
                <a:gd name="T21" fmla="*/ 95 h 112"/>
                <a:gd name="T22" fmla="*/ 13 w 53"/>
                <a:gd name="T23" fmla="*/ 99 h 112"/>
                <a:gd name="T24" fmla="*/ 15 w 53"/>
                <a:gd name="T25" fmla="*/ 104 h 112"/>
                <a:gd name="T26" fmla="*/ 20 w 53"/>
                <a:gd name="T27" fmla="*/ 107 h 112"/>
                <a:gd name="T28" fmla="*/ 26 w 53"/>
                <a:gd name="T29" fmla="*/ 110 h 112"/>
                <a:gd name="T30" fmla="*/ 31 w 53"/>
                <a:gd name="T31" fmla="*/ 111 h 112"/>
                <a:gd name="T32" fmla="*/ 38 w 53"/>
                <a:gd name="T33" fmla="*/ 112 h 112"/>
                <a:gd name="T34" fmla="*/ 45 w 53"/>
                <a:gd name="T35" fmla="*/ 112 h 112"/>
                <a:gd name="T36" fmla="*/ 53 w 53"/>
                <a:gd name="T37" fmla="*/ 111 h 112"/>
                <a:gd name="T38" fmla="*/ 53 w 53"/>
                <a:gd name="T39" fmla="*/ 81 h 112"/>
                <a:gd name="T40" fmla="*/ 48 w 53"/>
                <a:gd name="T41" fmla="*/ 82 h 112"/>
                <a:gd name="T42" fmla="*/ 42 w 53"/>
                <a:gd name="T43" fmla="*/ 82 h 112"/>
                <a:gd name="T44" fmla="*/ 38 w 53"/>
                <a:gd name="T45" fmla="*/ 82 h 112"/>
                <a:gd name="T46" fmla="*/ 37 w 53"/>
                <a:gd name="T47" fmla="*/ 81 h 112"/>
                <a:gd name="T48" fmla="*/ 33 w 53"/>
                <a:gd name="T49" fmla="*/ 60 h 112"/>
                <a:gd name="T50" fmla="*/ 31 w 53"/>
                <a:gd name="T51" fmla="*/ 50 h 112"/>
                <a:gd name="T52" fmla="*/ 37 w 53"/>
                <a:gd name="T53" fmla="*/ 44 h 112"/>
                <a:gd name="T54" fmla="*/ 53 w 53"/>
                <a:gd name="T55" fmla="*/ 3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112">
                  <a:moveTo>
                    <a:pt x="53" y="35"/>
                  </a:moveTo>
                  <a:lnTo>
                    <a:pt x="53" y="3"/>
                  </a:lnTo>
                  <a:lnTo>
                    <a:pt x="52" y="0"/>
                  </a:lnTo>
                  <a:lnTo>
                    <a:pt x="31" y="12"/>
                  </a:lnTo>
                  <a:lnTo>
                    <a:pt x="16" y="20"/>
                  </a:lnTo>
                  <a:lnTo>
                    <a:pt x="6" y="26"/>
                  </a:lnTo>
                  <a:lnTo>
                    <a:pt x="2" y="33"/>
                  </a:lnTo>
                  <a:lnTo>
                    <a:pt x="0" y="41"/>
                  </a:lnTo>
                  <a:lnTo>
                    <a:pt x="2" y="52"/>
                  </a:lnTo>
                  <a:lnTo>
                    <a:pt x="5" y="71"/>
                  </a:lnTo>
                  <a:lnTo>
                    <a:pt x="11" y="95"/>
                  </a:lnTo>
                  <a:lnTo>
                    <a:pt x="13" y="99"/>
                  </a:lnTo>
                  <a:lnTo>
                    <a:pt x="15" y="104"/>
                  </a:lnTo>
                  <a:lnTo>
                    <a:pt x="20" y="107"/>
                  </a:lnTo>
                  <a:lnTo>
                    <a:pt x="26" y="110"/>
                  </a:lnTo>
                  <a:lnTo>
                    <a:pt x="31" y="111"/>
                  </a:lnTo>
                  <a:lnTo>
                    <a:pt x="38" y="112"/>
                  </a:lnTo>
                  <a:lnTo>
                    <a:pt x="45" y="112"/>
                  </a:lnTo>
                  <a:lnTo>
                    <a:pt x="53" y="111"/>
                  </a:lnTo>
                  <a:lnTo>
                    <a:pt x="53" y="81"/>
                  </a:lnTo>
                  <a:lnTo>
                    <a:pt x="48" y="82"/>
                  </a:lnTo>
                  <a:lnTo>
                    <a:pt x="42" y="82"/>
                  </a:lnTo>
                  <a:lnTo>
                    <a:pt x="38" y="82"/>
                  </a:lnTo>
                  <a:lnTo>
                    <a:pt x="37" y="81"/>
                  </a:lnTo>
                  <a:lnTo>
                    <a:pt x="33" y="60"/>
                  </a:lnTo>
                  <a:lnTo>
                    <a:pt x="31" y="50"/>
                  </a:lnTo>
                  <a:lnTo>
                    <a:pt x="37" y="44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81" name="Freeform 85"/>
            <p:cNvSpPr>
              <a:spLocks/>
            </p:cNvSpPr>
            <p:nvPr/>
          </p:nvSpPr>
          <p:spPr bwMode="auto">
            <a:xfrm>
              <a:off x="1082" y="3773"/>
              <a:ext cx="25" cy="51"/>
            </a:xfrm>
            <a:custGeom>
              <a:avLst/>
              <a:gdLst>
                <a:gd name="T0" fmla="*/ 0 w 50"/>
                <a:gd name="T1" fmla="*/ 68 h 101"/>
                <a:gd name="T2" fmla="*/ 0 w 50"/>
                <a:gd name="T3" fmla="*/ 101 h 101"/>
                <a:gd name="T4" fmla="*/ 8 w 50"/>
                <a:gd name="T5" fmla="*/ 99 h 101"/>
                <a:gd name="T6" fmla="*/ 15 w 50"/>
                <a:gd name="T7" fmla="*/ 96 h 101"/>
                <a:gd name="T8" fmla="*/ 23 w 50"/>
                <a:gd name="T9" fmla="*/ 91 h 101"/>
                <a:gd name="T10" fmla="*/ 28 w 50"/>
                <a:gd name="T11" fmla="*/ 85 h 101"/>
                <a:gd name="T12" fmla="*/ 34 w 50"/>
                <a:gd name="T13" fmla="*/ 81 h 101"/>
                <a:gd name="T14" fmla="*/ 40 w 50"/>
                <a:gd name="T15" fmla="*/ 75 h 101"/>
                <a:gd name="T16" fmla="*/ 43 w 50"/>
                <a:gd name="T17" fmla="*/ 69 h 101"/>
                <a:gd name="T18" fmla="*/ 46 w 50"/>
                <a:gd name="T19" fmla="*/ 63 h 101"/>
                <a:gd name="T20" fmla="*/ 48 w 50"/>
                <a:gd name="T21" fmla="*/ 50 h 101"/>
                <a:gd name="T22" fmla="*/ 50 w 50"/>
                <a:gd name="T23" fmla="*/ 38 h 101"/>
                <a:gd name="T24" fmla="*/ 49 w 50"/>
                <a:gd name="T25" fmla="*/ 28 h 101"/>
                <a:gd name="T26" fmla="*/ 47 w 50"/>
                <a:gd name="T27" fmla="*/ 21 h 101"/>
                <a:gd name="T28" fmla="*/ 41 w 50"/>
                <a:gd name="T29" fmla="*/ 14 h 101"/>
                <a:gd name="T30" fmla="*/ 34 w 50"/>
                <a:gd name="T31" fmla="*/ 9 h 101"/>
                <a:gd name="T32" fmla="*/ 23 w 50"/>
                <a:gd name="T33" fmla="*/ 5 h 101"/>
                <a:gd name="T34" fmla="*/ 9 w 50"/>
                <a:gd name="T35" fmla="*/ 0 h 101"/>
                <a:gd name="T36" fmla="*/ 4 w 50"/>
                <a:gd name="T37" fmla="*/ 14 h 101"/>
                <a:gd name="T38" fmla="*/ 0 w 50"/>
                <a:gd name="T39" fmla="*/ 10 h 101"/>
                <a:gd name="T40" fmla="*/ 0 w 50"/>
                <a:gd name="T41" fmla="*/ 29 h 101"/>
                <a:gd name="T42" fmla="*/ 0 w 50"/>
                <a:gd name="T43" fmla="*/ 28 h 101"/>
                <a:gd name="T44" fmla="*/ 1 w 50"/>
                <a:gd name="T45" fmla="*/ 28 h 101"/>
                <a:gd name="T46" fmla="*/ 1 w 50"/>
                <a:gd name="T47" fmla="*/ 27 h 101"/>
                <a:gd name="T48" fmla="*/ 2 w 50"/>
                <a:gd name="T49" fmla="*/ 27 h 101"/>
                <a:gd name="T50" fmla="*/ 5 w 50"/>
                <a:gd name="T51" fmla="*/ 27 h 101"/>
                <a:gd name="T52" fmla="*/ 11 w 50"/>
                <a:gd name="T53" fmla="*/ 30 h 101"/>
                <a:gd name="T54" fmla="*/ 18 w 50"/>
                <a:gd name="T55" fmla="*/ 37 h 101"/>
                <a:gd name="T56" fmla="*/ 20 w 50"/>
                <a:gd name="T57" fmla="*/ 45 h 101"/>
                <a:gd name="T58" fmla="*/ 18 w 50"/>
                <a:gd name="T59" fmla="*/ 52 h 101"/>
                <a:gd name="T60" fmla="*/ 13 w 50"/>
                <a:gd name="T61" fmla="*/ 58 h 101"/>
                <a:gd name="T62" fmla="*/ 8 w 50"/>
                <a:gd name="T63" fmla="*/ 63 h 101"/>
                <a:gd name="T64" fmla="*/ 0 w 50"/>
                <a:gd name="T65" fmla="*/ 6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101">
                  <a:moveTo>
                    <a:pt x="0" y="68"/>
                  </a:moveTo>
                  <a:lnTo>
                    <a:pt x="0" y="101"/>
                  </a:lnTo>
                  <a:lnTo>
                    <a:pt x="8" y="99"/>
                  </a:lnTo>
                  <a:lnTo>
                    <a:pt x="15" y="96"/>
                  </a:lnTo>
                  <a:lnTo>
                    <a:pt x="23" y="91"/>
                  </a:lnTo>
                  <a:lnTo>
                    <a:pt x="28" y="85"/>
                  </a:lnTo>
                  <a:lnTo>
                    <a:pt x="34" y="81"/>
                  </a:lnTo>
                  <a:lnTo>
                    <a:pt x="40" y="75"/>
                  </a:lnTo>
                  <a:lnTo>
                    <a:pt x="43" y="69"/>
                  </a:lnTo>
                  <a:lnTo>
                    <a:pt x="46" y="63"/>
                  </a:lnTo>
                  <a:lnTo>
                    <a:pt x="48" y="50"/>
                  </a:lnTo>
                  <a:lnTo>
                    <a:pt x="50" y="38"/>
                  </a:lnTo>
                  <a:lnTo>
                    <a:pt x="49" y="28"/>
                  </a:lnTo>
                  <a:lnTo>
                    <a:pt x="47" y="21"/>
                  </a:lnTo>
                  <a:lnTo>
                    <a:pt x="41" y="14"/>
                  </a:lnTo>
                  <a:lnTo>
                    <a:pt x="34" y="9"/>
                  </a:lnTo>
                  <a:lnTo>
                    <a:pt x="23" y="5"/>
                  </a:lnTo>
                  <a:lnTo>
                    <a:pt x="9" y="0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11" y="30"/>
                  </a:lnTo>
                  <a:lnTo>
                    <a:pt x="18" y="37"/>
                  </a:lnTo>
                  <a:lnTo>
                    <a:pt x="20" y="45"/>
                  </a:lnTo>
                  <a:lnTo>
                    <a:pt x="18" y="52"/>
                  </a:lnTo>
                  <a:lnTo>
                    <a:pt x="13" y="58"/>
                  </a:lnTo>
                  <a:lnTo>
                    <a:pt x="8" y="6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82" name="Freeform 86"/>
            <p:cNvSpPr>
              <a:spLocks/>
            </p:cNvSpPr>
            <p:nvPr/>
          </p:nvSpPr>
          <p:spPr bwMode="auto">
            <a:xfrm>
              <a:off x="1055" y="3772"/>
              <a:ext cx="27" cy="53"/>
            </a:xfrm>
            <a:custGeom>
              <a:avLst/>
              <a:gdLst>
                <a:gd name="T0" fmla="*/ 55 w 55"/>
                <a:gd name="T1" fmla="*/ 30 h 105"/>
                <a:gd name="T2" fmla="*/ 55 w 55"/>
                <a:gd name="T3" fmla="*/ 11 h 105"/>
                <a:gd name="T4" fmla="*/ 41 w 55"/>
                <a:gd name="T5" fmla="*/ 0 h 105"/>
                <a:gd name="T6" fmla="*/ 28 w 55"/>
                <a:gd name="T7" fmla="*/ 15 h 105"/>
                <a:gd name="T8" fmla="*/ 18 w 55"/>
                <a:gd name="T9" fmla="*/ 28 h 105"/>
                <a:gd name="T10" fmla="*/ 9 w 55"/>
                <a:gd name="T11" fmla="*/ 39 h 105"/>
                <a:gd name="T12" fmla="*/ 3 w 55"/>
                <a:gd name="T13" fmla="*/ 49 h 105"/>
                <a:gd name="T14" fmla="*/ 0 w 55"/>
                <a:gd name="T15" fmla="*/ 60 h 105"/>
                <a:gd name="T16" fmla="*/ 2 w 55"/>
                <a:gd name="T17" fmla="*/ 71 h 105"/>
                <a:gd name="T18" fmla="*/ 7 w 55"/>
                <a:gd name="T19" fmla="*/ 83 h 105"/>
                <a:gd name="T20" fmla="*/ 19 w 55"/>
                <a:gd name="T21" fmla="*/ 97 h 105"/>
                <a:gd name="T22" fmla="*/ 22 w 55"/>
                <a:gd name="T23" fmla="*/ 99 h 105"/>
                <a:gd name="T24" fmla="*/ 26 w 55"/>
                <a:gd name="T25" fmla="*/ 101 h 105"/>
                <a:gd name="T26" fmla="*/ 30 w 55"/>
                <a:gd name="T27" fmla="*/ 102 h 105"/>
                <a:gd name="T28" fmla="*/ 35 w 55"/>
                <a:gd name="T29" fmla="*/ 104 h 105"/>
                <a:gd name="T30" fmla="*/ 40 w 55"/>
                <a:gd name="T31" fmla="*/ 105 h 105"/>
                <a:gd name="T32" fmla="*/ 44 w 55"/>
                <a:gd name="T33" fmla="*/ 104 h 105"/>
                <a:gd name="T34" fmla="*/ 50 w 55"/>
                <a:gd name="T35" fmla="*/ 104 h 105"/>
                <a:gd name="T36" fmla="*/ 55 w 55"/>
                <a:gd name="T37" fmla="*/ 102 h 105"/>
                <a:gd name="T38" fmla="*/ 55 w 55"/>
                <a:gd name="T39" fmla="*/ 69 h 105"/>
                <a:gd name="T40" fmla="*/ 48 w 55"/>
                <a:gd name="T41" fmla="*/ 71 h 105"/>
                <a:gd name="T42" fmla="*/ 42 w 55"/>
                <a:gd name="T43" fmla="*/ 74 h 105"/>
                <a:gd name="T44" fmla="*/ 37 w 55"/>
                <a:gd name="T45" fmla="*/ 72 h 105"/>
                <a:gd name="T46" fmla="*/ 34 w 55"/>
                <a:gd name="T47" fmla="*/ 70 h 105"/>
                <a:gd name="T48" fmla="*/ 34 w 55"/>
                <a:gd name="T49" fmla="*/ 64 h 105"/>
                <a:gd name="T50" fmla="*/ 37 w 55"/>
                <a:gd name="T51" fmla="*/ 56 h 105"/>
                <a:gd name="T52" fmla="*/ 43 w 55"/>
                <a:gd name="T53" fmla="*/ 45 h 105"/>
                <a:gd name="T54" fmla="*/ 55 w 55"/>
                <a:gd name="T55" fmla="*/ 3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" h="105">
                  <a:moveTo>
                    <a:pt x="55" y="30"/>
                  </a:moveTo>
                  <a:lnTo>
                    <a:pt x="55" y="11"/>
                  </a:lnTo>
                  <a:lnTo>
                    <a:pt x="41" y="0"/>
                  </a:lnTo>
                  <a:lnTo>
                    <a:pt x="28" y="15"/>
                  </a:lnTo>
                  <a:lnTo>
                    <a:pt x="18" y="28"/>
                  </a:lnTo>
                  <a:lnTo>
                    <a:pt x="9" y="39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2" y="71"/>
                  </a:lnTo>
                  <a:lnTo>
                    <a:pt x="7" y="83"/>
                  </a:lnTo>
                  <a:lnTo>
                    <a:pt x="19" y="97"/>
                  </a:lnTo>
                  <a:lnTo>
                    <a:pt x="22" y="99"/>
                  </a:lnTo>
                  <a:lnTo>
                    <a:pt x="26" y="101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4" y="104"/>
                  </a:lnTo>
                  <a:lnTo>
                    <a:pt x="50" y="104"/>
                  </a:lnTo>
                  <a:lnTo>
                    <a:pt x="55" y="102"/>
                  </a:lnTo>
                  <a:lnTo>
                    <a:pt x="55" y="69"/>
                  </a:lnTo>
                  <a:lnTo>
                    <a:pt x="48" y="71"/>
                  </a:lnTo>
                  <a:lnTo>
                    <a:pt x="42" y="74"/>
                  </a:lnTo>
                  <a:lnTo>
                    <a:pt x="37" y="72"/>
                  </a:lnTo>
                  <a:lnTo>
                    <a:pt x="34" y="70"/>
                  </a:lnTo>
                  <a:lnTo>
                    <a:pt x="34" y="64"/>
                  </a:lnTo>
                  <a:lnTo>
                    <a:pt x="37" y="56"/>
                  </a:lnTo>
                  <a:lnTo>
                    <a:pt x="43" y="45"/>
                  </a:lnTo>
                  <a:lnTo>
                    <a:pt x="5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83" name="Freeform 87"/>
            <p:cNvSpPr>
              <a:spLocks/>
            </p:cNvSpPr>
            <p:nvPr/>
          </p:nvSpPr>
          <p:spPr bwMode="auto">
            <a:xfrm>
              <a:off x="880" y="3781"/>
              <a:ext cx="58" cy="19"/>
            </a:xfrm>
            <a:custGeom>
              <a:avLst/>
              <a:gdLst>
                <a:gd name="T0" fmla="*/ 115 w 117"/>
                <a:gd name="T1" fmla="*/ 23 h 38"/>
                <a:gd name="T2" fmla="*/ 117 w 117"/>
                <a:gd name="T3" fmla="*/ 8 h 38"/>
                <a:gd name="T4" fmla="*/ 3 w 117"/>
                <a:gd name="T5" fmla="*/ 0 h 38"/>
                <a:gd name="T6" fmla="*/ 0 w 117"/>
                <a:gd name="T7" fmla="*/ 31 h 38"/>
                <a:gd name="T8" fmla="*/ 114 w 117"/>
                <a:gd name="T9" fmla="*/ 38 h 38"/>
                <a:gd name="T10" fmla="*/ 115 w 117"/>
                <a:gd name="T11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38">
                  <a:moveTo>
                    <a:pt x="115" y="23"/>
                  </a:moveTo>
                  <a:lnTo>
                    <a:pt x="117" y="8"/>
                  </a:lnTo>
                  <a:lnTo>
                    <a:pt x="3" y="0"/>
                  </a:lnTo>
                  <a:lnTo>
                    <a:pt x="0" y="31"/>
                  </a:lnTo>
                  <a:lnTo>
                    <a:pt x="114" y="38"/>
                  </a:lnTo>
                  <a:lnTo>
                    <a:pt x="11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pPr algn="r"/>
            <a:r>
              <a:rPr lang="he-IL" altLang="en-US" sz="4000" b="1" dirty="0">
                <a:latin typeface="Arial" panose="020B0604020202020204" pitchFamily="34" charset="0"/>
              </a:rPr>
              <a:t>מדעי המחשב</a:t>
            </a:r>
            <a:endParaRPr lang="en-US" altLang="en-US" sz="3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979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.6|1.8|2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2|3.1|4.7|4|6.8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4|4.8|3.8|4.2|2.5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3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6|1.5|4|5.1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6|9.2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"/>
</p:tagLst>
</file>

<file path=ppt/theme/theme1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Designs\Cactus.pot</Template>
  <TotalTime>8786</TotalTime>
  <Words>934</Words>
  <Application>Microsoft Office PowerPoint</Application>
  <PresentationFormat>On-screen Show (4:3)</PresentationFormat>
  <Paragraphs>187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Tahoma</vt:lpstr>
      <vt:lpstr>Times New Roman</vt:lpstr>
      <vt:lpstr>Wingdings</vt:lpstr>
      <vt:lpstr>Cactus</vt:lpstr>
      <vt:lpstr>Clip</vt:lpstr>
      <vt:lpstr>מגמת מדעי המחשב התיכון ליד האוניברסיטה - ירושלים</vt:lpstr>
      <vt:lpstr>על מה נדבר...</vt:lpstr>
      <vt:lpstr>מדעי המחשב</vt:lpstr>
      <vt:lpstr>PowerPoint Presentation</vt:lpstr>
      <vt:lpstr>מגמת מדעי המחשב כי...</vt:lpstr>
      <vt:lpstr>PowerPoint Presentation</vt:lpstr>
      <vt:lpstr>PowerPoint Presentation</vt:lpstr>
      <vt:lpstr>חיי התלמיד לא קלים בבית הספר, אבל...</vt:lpstr>
      <vt:lpstr>מדעי המחשב</vt:lpstr>
      <vt:lpstr>PowerPoint Presentation</vt:lpstr>
      <vt:lpstr>שאלות שכיחות</vt:lpstr>
      <vt:lpstr>מהו המתכון להצלחה ?</vt:lpstr>
      <vt:lpstr>מדעי המחשב – לא רק לבנים !!!</vt:lpstr>
      <vt:lpstr>מדעי המחשב</vt:lpstr>
      <vt:lpstr>מה זה "פתרון בעיה" ?</vt:lpstr>
      <vt:lpstr>בעיה - מעבר נהר</vt:lpstr>
      <vt:lpstr>PowerPoint Presentation</vt:lpstr>
      <vt:lpstr>מה לומדים?</vt:lpstr>
      <vt:lpstr>מבנה הלימודים - רגיל</vt:lpstr>
      <vt:lpstr>מבנה הלימודים - אתגר</vt:lpstr>
      <vt:lpstr>מבנה הלימודים – הנדסת תוכנה</vt:lpstr>
      <vt:lpstr>PowerPoint Presentation</vt:lpstr>
      <vt:lpstr>מבנה ציון - 5 יחידות</vt:lpstr>
      <vt:lpstr>מדגם נושאי אנדרואיד</vt:lpstr>
      <vt:lpstr>כללי המשחק בשיעור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On Regonis</dc:creator>
  <cp:lastModifiedBy>יעקב פנקובסקי</cp:lastModifiedBy>
  <cp:revision>637</cp:revision>
  <dcterms:created xsi:type="dcterms:W3CDTF">2002-05-03T10:18:21Z</dcterms:created>
  <dcterms:modified xsi:type="dcterms:W3CDTF">2023-03-20T14:18:33Z</dcterms:modified>
</cp:coreProperties>
</file>